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86" r:id="rId1"/>
  </p:sldMasterIdLst>
  <p:notesMasterIdLst>
    <p:notesMasterId r:id="rId24"/>
  </p:notesMasterIdLst>
  <p:sldIdLst>
    <p:sldId id="256" r:id="rId2"/>
    <p:sldId id="297" r:id="rId3"/>
    <p:sldId id="296" r:id="rId4"/>
    <p:sldId id="295" r:id="rId5"/>
    <p:sldId id="294" r:id="rId6"/>
    <p:sldId id="259" r:id="rId7"/>
    <p:sldId id="293" r:id="rId8"/>
    <p:sldId id="292" r:id="rId9"/>
    <p:sldId id="261" r:id="rId10"/>
    <p:sldId id="275" r:id="rId11"/>
    <p:sldId id="268" r:id="rId12"/>
    <p:sldId id="269" r:id="rId13"/>
    <p:sldId id="271" r:id="rId14"/>
    <p:sldId id="298" r:id="rId15"/>
    <p:sldId id="260" r:id="rId16"/>
    <p:sldId id="280" r:id="rId17"/>
    <p:sldId id="299" r:id="rId18"/>
    <p:sldId id="273" r:id="rId19"/>
    <p:sldId id="264" r:id="rId20"/>
    <p:sldId id="278" r:id="rId21"/>
    <p:sldId id="276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84" dt="2021-04-29T17:45:08.905"/>
    <p1510:client id="{50173514-6EBA-630C-8F69-94F0D8485B5F}" v="470" dt="2021-04-29T18:14:10.022"/>
    <p1510:client id="{678EDCE7-5341-18F3-BAC3-8814798837EA}" v="891" dt="2021-04-29T13:57:10.269"/>
    <p1510:client id="{8CD0CD30-23AF-457C-4D9C-7DA8336A62CD}" v="29" dt="2021-04-29T17:35:53.737"/>
    <p1510:client id="{99B89916-E5E0-6CDB-8C35-F50B63713AF2}" v="164" dt="2021-04-29T18:11:14.465"/>
    <p1510:client id="{A2B424B9-534C-68C0-0BDA-7914EA30E584}" v="23" dt="2021-04-29T15:53:07.458"/>
    <p1510:client id="{E3AAAA94-CD4E-1A8E-122F-4F520644EB91}" v="2" dt="2021-04-29T17:56:22.438"/>
    <p1510:client id="{EF63EE00-E42E-FD4B-39E5-780952DBF9A3}" v="144" dt="2021-04-29T15:53:05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is Khilifi" userId="S::yanis.khilifi@etu.unice.fr::af532f2c-37c5-42e2-9938-f80356324179" providerId="AD" clId="Web-{5452C29F-305D-C000-0E12-48153E68DE83}"/>
    <pc:docChg chg="modSld">
      <pc:chgData name="Yanis Khilifi" userId="S::yanis.khilifi@etu.unice.fr::af532f2c-37c5-42e2-9938-f80356324179" providerId="AD" clId="Web-{5452C29F-305D-C000-0E12-48153E68DE83}" dt="2021-04-27T10:58:36.464" v="5"/>
      <pc:docMkLst>
        <pc:docMk/>
      </pc:docMkLst>
      <pc:sldChg chg="addSp delSp addAnim delAnim">
        <pc:chgData name="Yanis Khilifi" userId="S::yanis.khilifi@etu.unice.fr::af532f2c-37c5-42e2-9938-f80356324179" providerId="AD" clId="Web-{5452C29F-305D-C000-0E12-48153E68DE83}" dt="2021-04-27T10:58:36.464" v="5"/>
        <pc:sldMkLst>
          <pc:docMk/>
          <pc:sldMk cId="567466670" sldId="260"/>
        </pc:sldMkLst>
        <pc:spChg chg="add del">
          <ac:chgData name="Yanis Khilifi" userId="S::yanis.khilifi@etu.unice.fr::af532f2c-37c5-42e2-9938-f80356324179" providerId="AD" clId="Web-{5452C29F-305D-C000-0E12-48153E68DE83}" dt="2021-04-27T10:58:25.558" v="3"/>
          <ac:spMkLst>
            <pc:docMk/>
            <pc:sldMk cId="567466670" sldId="260"/>
            <ac:spMk id="14" creationId="{3F94663D-C1FF-4321-ACA7-8ED20AA68F32}"/>
          </ac:spMkLst>
        </pc:spChg>
        <pc:spChg chg="add del">
          <ac:chgData name="Yanis Khilifi" userId="S::yanis.khilifi@etu.unice.fr::af532f2c-37c5-42e2-9938-f80356324179" providerId="AD" clId="Web-{5452C29F-305D-C000-0E12-48153E68DE83}" dt="2021-04-27T10:58:30.229" v="4"/>
          <ac:spMkLst>
            <pc:docMk/>
            <pc:sldMk cId="567466670" sldId="260"/>
            <ac:spMk id="15" creationId="{9077B088-0E2C-4888-879F-49C5A0BC5107}"/>
          </ac:spMkLst>
        </pc:spChg>
        <pc:spChg chg="add del">
          <ac:chgData name="Yanis Khilifi" userId="S::yanis.khilifi@etu.unice.fr::af532f2c-37c5-42e2-9938-f80356324179" providerId="AD" clId="Web-{5452C29F-305D-C000-0E12-48153E68DE83}" dt="2021-04-27T10:58:36.464" v="5"/>
          <ac:spMkLst>
            <pc:docMk/>
            <pc:sldMk cId="567466670" sldId="260"/>
            <ac:spMk id="16" creationId="{C7378331-352A-4D65-9BD8-E7953EEFAC7D}"/>
          </ac:spMkLst>
        </pc:spChg>
      </pc:sldChg>
    </pc:docChg>
  </pc:docChgLst>
  <pc:docChgLst>
    <pc:chgData name="Valentin Kipfer" userId="S::valentin.kipfer@etu.unice.fr::3d709d0e-9dd0-4294-9d22-a064e387858e" providerId="AD" clId="Web-{EF63EE00-E42E-FD4B-39E5-780952DBF9A3}"/>
    <pc:docChg chg="modSld">
      <pc:chgData name="Valentin Kipfer" userId="S::valentin.kipfer@etu.unice.fr::3d709d0e-9dd0-4294-9d22-a064e387858e" providerId="AD" clId="Web-{EF63EE00-E42E-FD4B-39E5-780952DBF9A3}" dt="2021-04-29T15:53:05.837" v="121"/>
      <pc:docMkLst>
        <pc:docMk/>
      </pc:docMkLst>
      <pc:sldChg chg="addSp delSp modSp">
        <pc:chgData name="Valentin Kipfer" userId="S::valentin.kipfer@etu.unice.fr::3d709d0e-9dd0-4294-9d22-a064e387858e" providerId="AD" clId="Web-{EF63EE00-E42E-FD4B-39E5-780952DBF9A3}" dt="2021-04-29T15:07:06.658" v="120" actId="20577"/>
        <pc:sldMkLst>
          <pc:docMk/>
          <pc:sldMk cId="3424999859" sldId="264"/>
        </pc:sldMkLst>
        <pc:spChg chg="add del mod">
          <ac:chgData name="Valentin Kipfer" userId="S::valentin.kipfer@etu.unice.fr::3d709d0e-9dd0-4294-9d22-a064e387858e" providerId="AD" clId="Web-{EF63EE00-E42E-FD4B-39E5-780952DBF9A3}" dt="2021-04-29T15:06:25.360" v="104"/>
          <ac:spMkLst>
            <pc:docMk/>
            <pc:sldMk cId="3424999859" sldId="264"/>
            <ac:spMk id="2" creationId="{90F88669-B4DF-44E0-BE91-EA530A0D2391}"/>
          </ac:spMkLst>
        </pc:spChg>
        <pc:spChg chg="add mod">
          <ac:chgData name="Valentin Kipfer" userId="S::valentin.kipfer@etu.unice.fr::3d709d0e-9dd0-4294-9d22-a064e387858e" providerId="AD" clId="Web-{EF63EE00-E42E-FD4B-39E5-780952DBF9A3}" dt="2021-04-29T15:06:06.672" v="100" actId="1076"/>
          <ac:spMkLst>
            <pc:docMk/>
            <pc:sldMk cId="3424999859" sldId="264"/>
            <ac:spMk id="3" creationId="{48327719-0578-444A-B3E5-7001FAB94684}"/>
          </ac:spMkLst>
        </pc:spChg>
        <pc:spChg chg="mod">
          <ac:chgData name="Valentin Kipfer" userId="S::valentin.kipfer@etu.unice.fr::3d709d0e-9dd0-4294-9d22-a064e387858e" providerId="AD" clId="Web-{EF63EE00-E42E-FD4B-39E5-780952DBF9A3}" dt="2021-04-29T15:04:29.982" v="63" actId="1076"/>
          <ac:spMkLst>
            <pc:docMk/>
            <pc:sldMk cId="3424999859" sldId="264"/>
            <ac:spMk id="5" creationId="{AE69B36C-84BB-4D91-B1DD-1556BC5425EA}"/>
          </ac:spMkLst>
        </pc:spChg>
        <pc:spChg chg="mod">
          <ac:chgData name="Valentin Kipfer" userId="S::valentin.kipfer@etu.unice.fr::3d709d0e-9dd0-4294-9d22-a064e387858e" providerId="AD" clId="Web-{EF63EE00-E42E-FD4B-39E5-780952DBF9A3}" dt="2021-04-29T15:04:02.497" v="50" actId="1076"/>
          <ac:spMkLst>
            <pc:docMk/>
            <pc:sldMk cId="3424999859" sldId="264"/>
            <ac:spMk id="13" creationId="{7BF1524E-60D3-4E2C-AF10-0F3730213DB9}"/>
          </ac:spMkLst>
        </pc:spChg>
        <pc:spChg chg="mod">
          <ac:chgData name="Valentin Kipfer" userId="S::valentin.kipfer@etu.unice.fr::3d709d0e-9dd0-4294-9d22-a064e387858e" providerId="AD" clId="Web-{EF63EE00-E42E-FD4B-39E5-780952DBF9A3}" dt="2021-04-29T15:04:21.763" v="60" actId="1076"/>
          <ac:spMkLst>
            <pc:docMk/>
            <pc:sldMk cId="3424999859" sldId="264"/>
            <ac:spMk id="14" creationId="{4A64D060-1E9C-4D59-A690-DED2F6FFE07A}"/>
          </ac:spMkLst>
        </pc:spChg>
        <pc:spChg chg="mod">
          <ac:chgData name="Valentin Kipfer" userId="S::valentin.kipfer@etu.unice.fr::3d709d0e-9dd0-4294-9d22-a064e387858e" providerId="AD" clId="Web-{EF63EE00-E42E-FD4B-39E5-780952DBF9A3}" dt="2021-04-29T15:04:50.951" v="77" actId="1076"/>
          <ac:spMkLst>
            <pc:docMk/>
            <pc:sldMk cId="3424999859" sldId="264"/>
            <ac:spMk id="15" creationId="{A3C9ADE1-D12E-4E93-A731-612F7255758F}"/>
          </ac:spMkLst>
        </pc:spChg>
        <pc:spChg chg="add mod">
          <ac:chgData name="Valentin Kipfer" userId="S::valentin.kipfer@etu.unice.fr::3d709d0e-9dd0-4294-9d22-a064e387858e" providerId="AD" clId="Web-{EF63EE00-E42E-FD4B-39E5-780952DBF9A3}" dt="2021-04-29T15:06:03.141" v="99" actId="1076"/>
          <ac:spMkLst>
            <pc:docMk/>
            <pc:sldMk cId="3424999859" sldId="264"/>
            <ac:spMk id="18" creationId="{6088B515-5911-4518-8F14-C10D975AEF89}"/>
          </ac:spMkLst>
        </pc:spChg>
        <pc:spChg chg="add mod">
          <ac:chgData name="Valentin Kipfer" userId="S::valentin.kipfer@etu.unice.fr::3d709d0e-9dd0-4294-9d22-a064e387858e" providerId="AD" clId="Web-{EF63EE00-E42E-FD4B-39E5-780952DBF9A3}" dt="2021-04-29T15:07:06.658" v="120" actId="20577"/>
          <ac:spMkLst>
            <pc:docMk/>
            <pc:sldMk cId="3424999859" sldId="264"/>
            <ac:spMk id="19" creationId="{7809FFD7-99D8-464F-B68A-0233CC115321}"/>
          </ac:spMkLst>
        </pc:spChg>
        <pc:picChg chg="mod">
          <ac:chgData name="Valentin Kipfer" userId="S::valentin.kipfer@etu.unice.fr::3d709d0e-9dd0-4294-9d22-a064e387858e" providerId="AD" clId="Web-{EF63EE00-E42E-FD4B-39E5-780952DBF9A3}" dt="2021-04-29T15:04:22.841" v="61" actId="1076"/>
          <ac:picMkLst>
            <pc:docMk/>
            <pc:sldMk cId="3424999859" sldId="264"/>
            <ac:picMk id="4" creationId="{CBB678B5-2BCB-4A27-959F-F6805E1B164B}"/>
          </ac:picMkLst>
        </pc:picChg>
        <pc:picChg chg="add mod">
          <ac:chgData name="Valentin Kipfer" userId="S::valentin.kipfer@etu.unice.fr::3d709d0e-9dd0-4294-9d22-a064e387858e" providerId="AD" clId="Web-{EF63EE00-E42E-FD4B-39E5-780952DBF9A3}" dt="2021-04-29T15:06:06.719" v="101" actId="1076"/>
          <ac:picMkLst>
            <pc:docMk/>
            <pc:sldMk cId="3424999859" sldId="264"/>
            <ac:picMk id="6" creationId="{677AC19F-FCF3-4450-B1AD-300E6BE46B18}"/>
          </ac:picMkLst>
        </pc:picChg>
        <pc:picChg chg="mod">
          <ac:chgData name="Valentin Kipfer" userId="S::valentin.kipfer@etu.unice.fr::3d709d0e-9dd0-4294-9d22-a064e387858e" providerId="AD" clId="Web-{EF63EE00-E42E-FD4B-39E5-780952DBF9A3}" dt="2021-04-29T15:04:38.466" v="66" actId="1076"/>
          <ac:picMkLst>
            <pc:docMk/>
            <pc:sldMk cId="3424999859" sldId="264"/>
            <ac:picMk id="7" creationId="{9A193B8E-9070-4C8B-8811-CE5A8FCCE90D}"/>
          </ac:picMkLst>
        </pc:picChg>
      </pc:sldChg>
      <pc:sldChg chg="addSp delSp modSp">
        <pc:chgData name="Valentin Kipfer" userId="S::valentin.kipfer@etu.unice.fr::3d709d0e-9dd0-4294-9d22-a064e387858e" providerId="AD" clId="Web-{EF63EE00-E42E-FD4B-39E5-780952DBF9A3}" dt="2021-04-29T15:53:05.837" v="121"/>
        <pc:sldMkLst>
          <pc:docMk/>
          <pc:sldMk cId="693977891" sldId="267"/>
        </pc:sldMkLst>
        <pc:spChg chg="mod">
          <ac:chgData name="Valentin Kipfer" userId="S::valentin.kipfer@etu.unice.fr::3d709d0e-9dd0-4294-9d22-a064e387858e" providerId="AD" clId="Web-{EF63EE00-E42E-FD4B-39E5-780952DBF9A3}" dt="2021-04-29T15:02:36.369" v="49" actId="1076"/>
          <ac:spMkLst>
            <pc:docMk/>
            <pc:sldMk cId="693977891" sldId="267"/>
            <ac:spMk id="14" creationId="{8EDDCA3E-5017-4886-814A-A7C295BC47BF}"/>
          </ac:spMkLst>
        </pc:spChg>
        <pc:spChg chg="add del mod ord">
          <ac:chgData name="Valentin Kipfer" userId="S::valentin.kipfer@etu.unice.fr::3d709d0e-9dd0-4294-9d22-a064e387858e" providerId="AD" clId="Web-{EF63EE00-E42E-FD4B-39E5-780952DBF9A3}" dt="2021-04-29T15:02:33.026" v="47" actId="1076"/>
          <ac:spMkLst>
            <pc:docMk/>
            <pc:sldMk cId="693977891" sldId="267"/>
            <ac:spMk id="21" creationId="{DCAA438D-514A-4E95-A288-AF0A263AD964}"/>
          </ac:spMkLst>
        </pc:spChg>
        <pc:picChg chg="add del mod">
          <ac:chgData name="Valentin Kipfer" userId="S::valentin.kipfer@etu.unice.fr::3d709d0e-9dd0-4294-9d22-a064e387858e" providerId="AD" clId="Web-{EF63EE00-E42E-FD4B-39E5-780952DBF9A3}" dt="2021-04-29T14:59:43.084" v="11"/>
          <ac:picMkLst>
            <pc:docMk/>
            <pc:sldMk cId="693977891" sldId="267"/>
            <ac:picMk id="8" creationId="{6BC6F86F-6CFE-474A-9789-0019F7A1E7DD}"/>
          </ac:picMkLst>
        </pc:picChg>
        <pc:picChg chg="add del mod">
          <ac:chgData name="Valentin Kipfer" userId="S::valentin.kipfer@etu.unice.fr::3d709d0e-9dd0-4294-9d22-a064e387858e" providerId="AD" clId="Web-{EF63EE00-E42E-FD4B-39E5-780952DBF9A3}" dt="2021-04-29T14:59:44.303" v="12"/>
          <ac:picMkLst>
            <pc:docMk/>
            <pc:sldMk cId="693977891" sldId="267"/>
            <ac:picMk id="10" creationId="{AC002A2A-7B1B-4518-B041-895687D490AD}"/>
          </ac:picMkLst>
        </pc:picChg>
        <pc:picChg chg="add mod">
          <ac:chgData name="Valentin Kipfer" userId="S::valentin.kipfer@etu.unice.fr::3d709d0e-9dd0-4294-9d22-a064e387858e" providerId="AD" clId="Web-{EF63EE00-E42E-FD4B-39E5-780952DBF9A3}" dt="2021-04-29T15:02:33.041" v="48" actId="1076"/>
          <ac:picMkLst>
            <pc:docMk/>
            <pc:sldMk cId="693977891" sldId="267"/>
            <ac:picMk id="20" creationId="{93D3F744-30A7-4EA9-9147-B6A963E704F3}"/>
          </ac:picMkLst>
        </pc:picChg>
        <pc:cxnChg chg="add mod">
          <ac:chgData name="Valentin Kipfer" userId="S::valentin.kipfer@etu.unice.fr::3d709d0e-9dd0-4294-9d22-a064e387858e" providerId="AD" clId="Web-{EF63EE00-E42E-FD4B-39E5-780952DBF9A3}" dt="2021-04-29T15:53:05.837" v="121"/>
          <ac:cxnSpMkLst>
            <pc:docMk/>
            <pc:sldMk cId="693977891" sldId="267"/>
            <ac:cxnSpMk id="2" creationId="{C06560C8-33BD-4F39-A59D-A13AC4B2BDEF}"/>
          </ac:cxnSpMkLst>
        </pc:cxnChg>
      </pc:sldChg>
    </pc:docChg>
  </pc:docChgLst>
  <pc:docChgLst>
    <pc:chgData name="Utilisateur invité" userId="S::urn:spo:anon#d1242cd0019a2f7b65787cb2538b1d822efb9660805b7edd70ff19e36efdba98::" providerId="AD" clId="Web-{AA54AF13-B371-4C54-46E4-F6F6DA8C49E9}"/>
    <pc:docChg chg="modSld">
      <pc:chgData name="Utilisateur invité" userId="S::urn:spo:anon#d1242cd0019a2f7b65787cb2538b1d822efb9660805b7edd70ff19e36efdba98::" providerId="AD" clId="Web-{AA54AF13-B371-4C54-46E4-F6F6DA8C49E9}" dt="2021-01-15T07:04:19.597" v="9" actId="14100"/>
      <pc:docMkLst>
        <pc:docMk/>
      </pc:docMkLst>
      <pc:sldChg chg="modSp">
        <pc:chgData name="Utilisateur invité" userId="S::urn:spo:anon#d1242cd0019a2f7b65787cb2538b1d822efb9660805b7edd70ff19e36efdba98::" providerId="AD" clId="Web-{AA54AF13-B371-4C54-46E4-F6F6DA8C49E9}" dt="2021-01-15T07:04:19.597" v="9" actId="14100"/>
        <pc:sldMkLst>
          <pc:docMk/>
          <pc:sldMk cId="3424999859" sldId="264"/>
        </pc:sldMkLst>
        <pc:spChg chg="mod">
          <ac:chgData name="Utilisateur invité" userId="S::urn:spo:anon#d1242cd0019a2f7b65787cb2538b1d822efb9660805b7edd70ff19e36efdba98::" providerId="AD" clId="Web-{AA54AF13-B371-4C54-46E4-F6F6DA8C49E9}" dt="2021-01-15T07:04:19.597" v="9" actId="14100"/>
          <ac:spMkLst>
            <pc:docMk/>
            <pc:sldMk cId="3424999859" sldId="264"/>
            <ac:spMk id="3" creationId="{B01A9948-5D7D-4DE5-BE0A-F343D1C0D90A}"/>
          </ac:spMkLst>
        </pc:spChg>
      </pc:sldChg>
      <pc:sldChg chg="modSp">
        <pc:chgData name="Utilisateur invité" userId="S::urn:spo:anon#d1242cd0019a2f7b65787cb2538b1d822efb9660805b7edd70ff19e36efdba98::" providerId="AD" clId="Web-{AA54AF13-B371-4C54-46E4-F6F6DA8C49E9}" dt="2021-01-15T06:57:18.462" v="8" actId="20577"/>
        <pc:sldMkLst>
          <pc:docMk/>
          <pc:sldMk cId="2209908131" sldId="269"/>
        </pc:sldMkLst>
        <pc:spChg chg="mod">
          <ac:chgData name="Utilisateur invité" userId="S::urn:spo:anon#d1242cd0019a2f7b65787cb2538b1d822efb9660805b7edd70ff19e36efdba98::" providerId="AD" clId="Web-{AA54AF13-B371-4C54-46E4-F6F6DA8C49E9}" dt="2021-01-15T06:57:18.462" v="8" actId="20577"/>
          <ac:spMkLst>
            <pc:docMk/>
            <pc:sldMk cId="2209908131" sldId="269"/>
            <ac:spMk id="3" creationId="{0C727167-57F0-4646-9845-3AD1CD132F11}"/>
          </ac:spMkLst>
        </pc:spChg>
      </pc:sldChg>
    </pc:docChg>
  </pc:docChgLst>
  <pc:docChgLst>
    <pc:chgData name="Lucas Sabatier" userId="S::lucas.sabatier@etu.unice.fr::caee3ebd-b602-481a-b85b-7e714e3c32e2" providerId="AD" clId="Web-{A2B424B9-534C-68C0-0BDA-7914EA30E584}"/>
    <pc:docChg chg="addSld delSld modSld sldOrd">
      <pc:chgData name="Lucas Sabatier" userId="S::lucas.sabatier@etu.unice.fr::caee3ebd-b602-481a-b85b-7e714e3c32e2" providerId="AD" clId="Web-{A2B424B9-534C-68C0-0BDA-7914EA30E584}" dt="2021-04-29T15:53:07.458" v="16" actId="14100"/>
      <pc:docMkLst>
        <pc:docMk/>
      </pc:docMkLst>
      <pc:sldChg chg="del">
        <pc:chgData name="Lucas Sabatier" userId="S::lucas.sabatier@etu.unice.fr::caee3ebd-b602-481a-b85b-7e714e3c32e2" providerId="AD" clId="Web-{A2B424B9-534C-68C0-0BDA-7914EA30E584}" dt="2021-04-29T15:50:13.219" v="9"/>
        <pc:sldMkLst>
          <pc:docMk/>
          <pc:sldMk cId="3145091313" sldId="258"/>
        </pc:sldMkLst>
      </pc:sldChg>
      <pc:sldChg chg="modSp ord">
        <pc:chgData name="Lucas Sabatier" userId="S::lucas.sabatier@etu.unice.fr::caee3ebd-b602-481a-b85b-7e714e3c32e2" providerId="AD" clId="Web-{A2B424B9-534C-68C0-0BDA-7914EA30E584}" dt="2021-04-29T15:50:19.204" v="12" actId="20577"/>
        <pc:sldMkLst>
          <pc:docMk/>
          <pc:sldMk cId="357942233" sldId="261"/>
        </pc:sldMkLst>
        <pc:spChg chg="mod">
          <ac:chgData name="Lucas Sabatier" userId="S::lucas.sabatier@etu.unice.fr::caee3ebd-b602-481a-b85b-7e714e3c32e2" providerId="AD" clId="Web-{A2B424B9-534C-68C0-0BDA-7914EA30E584}" dt="2021-04-29T15:50:19.204" v="12" actId="20577"/>
          <ac:spMkLst>
            <pc:docMk/>
            <pc:sldMk cId="357942233" sldId="261"/>
            <ac:spMk id="15" creationId="{9A3671F2-7B5B-4FCB-B223-24460573B2D9}"/>
          </ac:spMkLst>
        </pc:spChg>
      </pc:sldChg>
      <pc:sldChg chg="del">
        <pc:chgData name="Lucas Sabatier" userId="S::lucas.sabatier@etu.unice.fr::caee3ebd-b602-481a-b85b-7e714e3c32e2" providerId="AD" clId="Web-{A2B424B9-534C-68C0-0BDA-7914EA30E584}" dt="2021-04-29T15:17:19.750" v="6"/>
        <pc:sldMkLst>
          <pc:docMk/>
          <pc:sldMk cId="205088505" sldId="262"/>
        </pc:sldMkLst>
      </pc:sldChg>
      <pc:sldChg chg="ord">
        <pc:chgData name="Lucas Sabatier" userId="S::lucas.sabatier@etu.unice.fr::caee3ebd-b602-481a-b85b-7e714e3c32e2" providerId="AD" clId="Web-{A2B424B9-534C-68C0-0BDA-7914EA30E584}" dt="2021-04-29T15:08:50.269" v="4"/>
        <pc:sldMkLst>
          <pc:docMk/>
          <pc:sldMk cId="3426765707" sldId="273"/>
        </pc:sldMkLst>
      </pc:sldChg>
      <pc:sldChg chg="del">
        <pc:chgData name="Lucas Sabatier" userId="S::lucas.sabatier@etu.unice.fr::caee3ebd-b602-481a-b85b-7e714e3c32e2" providerId="AD" clId="Web-{A2B424B9-534C-68C0-0BDA-7914EA30E584}" dt="2021-04-29T15:17:24.640" v="7"/>
        <pc:sldMkLst>
          <pc:docMk/>
          <pc:sldMk cId="2037843294" sldId="274"/>
        </pc:sldMkLst>
      </pc:sldChg>
      <pc:sldChg chg="modSp">
        <pc:chgData name="Lucas Sabatier" userId="S::lucas.sabatier@etu.unice.fr::caee3ebd-b602-481a-b85b-7e714e3c32e2" providerId="AD" clId="Web-{A2B424B9-534C-68C0-0BDA-7914EA30E584}" dt="2021-04-29T15:53:07.458" v="16" actId="14100"/>
        <pc:sldMkLst>
          <pc:docMk/>
          <pc:sldMk cId="2904555748" sldId="292"/>
        </pc:sldMkLst>
        <pc:spChg chg="mod">
          <ac:chgData name="Lucas Sabatier" userId="S::lucas.sabatier@etu.unice.fr::caee3ebd-b602-481a-b85b-7e714e3c32e2" providerId="AD" clId="Web-{A2B424B9-534C-68C0-0BDA-7914EA30E584}" dt="2021-04-29T15:53:07.458" v="16" actId="14100"/>
          <ac:spMkLst>
            <pc:docMk/>
            <pc:sldMk cId="2904555748" sldId="292"/>
            <ac:spMk id="2" creationId="{DD80C10D-3E10-4F91-BD18-3A8DB5AE0050}"/>
          </ac:spMkLst>
        </pc:spChg>
      </pc:sldChg>
      <pc:sldChg chg="add">
        <pc:chgData name="Lucas Sabatier" userId="S::lucas.sabatier@etu.unice.fr::caee3ebd-b602-481a-b85b-7e714e3c32e2" providerId="AD" clId="Web-{A2B424B9-534C-68C0-0BDA-7914EA30E584}" dt="2021-04-29T15:08:14.971" v="0"/>
        <pc:sldMkLst>
          <pc:docMk/>
          <pc:sldMk cId="1548995791" sldId="294"/>
        </pc:sldMkLst>
      </pc:sldChg>
      <pc:sldChg chg="add">
        <pc:chgData name="Lucas Sabatier" userId="S::lucas.sabatier@etu.unice.fr::caee3ebd-b602-481a-b85b-7e714e3c32e2" providerId="AD" clId="Web-{A2B424B9-534C-68C0-0BDA-7914EA30E584}" dt="2021-04-29T15:08:15.237" v="1"/>
        <pc:sldMkLst>
          <pc:docMk/>
          <pc:sldMk cId="3497585137" sldId="295"/>
        </pc:sldMkLst>
      </pc:sldChg>
      <pc:sldChg chg="add">
        <pc:chgData name="Lucas Sabatier" userId="S::lucas.sabatier@etu.unice.fr::caee3ebd-b602-481a-b85b-7e714e3c32e2" providerId="AD" clId="Web-{A2B424B9-534C-68C0-0BDA-7914EA30E584}" dt="2021-04-29T15:08:16.033" v="2"/>
        <pc:sldMkLst>
          <pc:docMk/>
          <pc:sldMk cId="3241899459" sldId="296"/>
        </pc:sldMkLst>
      </pc:sldChg>
      <pc:sldChg chg="add">
        <pc:chgData name="Lucas Sabatier" userId="S::lucas.sabatier@etu.unice.fr::caee3ebd-b602-481a-b85b-7e714e3c32e2" providerId="AD" clId="Web-{A2B424B9-534C-68C0-0BDA-7914EA30E584}" dt="2021-04-29T15:17:14.156" v="5"/>
        <pc:sldMkLst>
          <pc:docMk/>
          <pc:sldMk cId="828501249" sldId="297"/>
        </pc:sldMkLst>
      </pc:sldChg>
    </pc:docChg>
  </pc:docChgLst>
  <pc:docChgLst>
    <pc:chgData name="Lucas Sabatier" userId="S::lucas.sabatier@etu.unice.fr::caee3ebd-b602-481a-b85b-7e714e3c32e2" providerId="AD" clId="Web-{8C625834-DE60-7AFE-3E6A-BCD31C00793D}"/>
    <pc:docChg chg="modSld">
      <pc:chgData name="Lucas Sabatier" userId="S::lucas.sabatier@etu.unice.fr::caee3ebd-b602-481a-b85b-7e714e3c32e2" providerId="AD" clId="Web-{8C625834-DE60-7AFE-3E6A-BCD31C00793D}" dt="2021-01-15T07:46:02.998" v="5" actId="1076"/>
      <pc:docMkLst>
        <pc:docMk/>
      </pc:docMkLst>
      <pc:sldChg chg="addSp delSp modSp">
        <pc:chgData name="Lucas Sabatier" userId="S::lucas.sabatier@etu.unice.fr::caee3ebd-b602-481a-b85b-7e714e3c32e2" providerId="AD" clId="Web-{8C625834-DE60-7AFE-3E6A-BCD31C00793D}" dt="2021-01-15T07:46:02.998" v="5" actId="1076"/>
        <pc:sldMkLst>
          <pc:docMk/>
          <pc:sldMk cId="357942233" sldId="261"/>
        </pc:sldMkLst>
        <pc:picChg chg="del">
          <ac:chgData name="Lucas Sabatier" userId="S::lucas.sabatier@etu.unice.fr::caee3ebd-b602-481a-b85b-7e714e3c32e2" providerId="AD" clId="Web-{8C625834-DE60-7AFE-3E6A-BCD31C00793D}" dt="2021-01-15T07:45:33.748" v="0"/>
          <ac:picMkLst>
            <pc:docMk/>
            <pc:sldMk cId="357942233" sldId="261"/>
            <ac:picMk id="3" creationId="{6BB9A036-C213-4847-9653-05814F7BB2A2}"/>
          </ac:picMkLst>
        </pc:picChg>
        <pc:picChg chg="add mod">
          <ac:chgData name="Lucas Sabatier" userId="S::lucas.sabatier@etu.unice.fr::caee3ebd-b602-481a-b85b-7e714e3c32e2" providerId="AD" clId="Web-{8C625834-DE60-7AFE-3E6A-BCD31C00793D}" dt="2021-01-15T07:46:02.998" v="5" actId="1076"/>
          <ac:picMkLst>
            <pc:docMk/>
            <pc:sldMk cId="357942233" sldId="261"/>
            <ac:picMk id="6" creationId="{A4243EBD-A44E-4B6B-91B0-79D5683DCBFE}"/>
          </ac:picMkLst>
        </pc:picChg>
      </pc:sldChg>
    </pc:docChg>
  </pc:docChgLst>
  <pc:docChgLst>
    <pc:chgData name="Lucas Sabatier" userId="S::lucas.sabatier@etu.unice.fr::caee3ebd-b602-481a-b85b-7e714e3c32e2" providerId="AD" clId="Web-{678EDCE7-5341-18F3-BAC3-8814798837EA}"/>
    <pc:docChg chg="modSld sldOrd">
      <pc:chgData name="Lucas Sabatier" userId="S::lucas.sabatier@etu.unice.fr::caee3ebd-b602-481a-b85b-7e714e3c32e2" providerId="AD" clId="Web-{678EDCE7-5341-18F3-BAC3-8814798837EA}" dt="2021-04-29T13:57:10.269" v="480"/>
      <pc:docMkLst>
        <pc:docMk/>
      </pc:docMkLst>
      <pc:sldChg chg="ord">
        <pc:chgData name="Lucas Sabatier" userId="S::lucas.sabatier@etu.unice.fr::caee3ebd-b602-481a-b85b-7e714e3c32e2" providerId="AD" clId="Web-{678EDCE7-5341-18F3-BAC3-8814798837EA}" dt="2021-04-29T13:57:10.269" v="480"/>
        <pc:sldMkLst>
          <pc:docMk/>
          <pc:sldMk cId="357942233" sldId="261"/>
        </pc:sldMkLst>
      </pc:sldChg>
      <pc:sldChg chg="modSp">
        <pc:chgData name="Lucas Sabatier" userId="S::lucas.sabatier@etu.unice.fr::caee3ebd-b602-481a-b85b-7e714e3c32e2" providerId="AD" clId="Web-{678EDCE7-5341-18F3-BAC3-8814798837EA}" dt="2021-04-29T12:21:23.363" v="125" actId="20577"/>
        <pc:sldMkLst>
          <pc:docMk/>
          <pc:sldMk cId="205088505" sldId="262"/>
        </pc:sldMkLst>
        <pc:spChg chg="mod">
          <ac:chgData name="Lucas Sabatier" userId="S::lucas.sabatier@etu.unice.fr::caee3ebd-b602-481a-b85b-7e714e3c32e2" providerId="AD" clId="Web-{678EDCE7-5341-18F3-BAC3-8814798837EA}" dt="2021-04-29T12:21:23.363" v="125" actId="20577"/>
          <ac:spMkLst>
            <pc:docMk/>
            <pc:sldMk cId="205088505" sldId="262"/>
            <ac:spMk id="3" creationId="{CB3531DD-4711-4BF3-B3FA-D54311E0742F}"/>
          </ac:spMkLst>
        </pc:spChg>
      </pc:sldChg>
      <pc:sldChg chg="addSp delSp modSp">
        <pc:chgData name="Lucas Sabatier" userId="S::lucas.sabatier@etu.unice.fr::caee3ebd-b602-481a-b85b-7e714e3c32e2" providerId="AD" clId="Web-{678EDCE7-5341-18F3-BAC3-8814798837EA}" dt="2021-04-29T13:41:14.224" v="479" actId="14100"/>
        <pc:sldMkLst>
          <pc:docMk/>
          <pc:sldMk cId="3426765707" sldId="273"/>
        </pc:sldMkLst>
        <pc:spChg chg="mod">
          <ac:chgData name="Lucas Sabatier" userId="S::lucas.sabatier@etu.unice.fr::caee3ebd-b602-481a-b85b-7e714e3c32e2" providerId="AD" clId="Web-{678EDCE7-5341-18F3-BAC3-8814798837EA}" dt="2021-04-29T13:39:49.675" v="427" actId="14100"/>
          <ac:spMkLst>
            <pc:docMk/>
            <pc:sldMk cId="3426765707" sldId="273"/>
            <ac:spMk id="2" creationId="{DD80C10D-3E10-4F91-BD18-3A8DB5AE0050}"/>
          </ac:spMkLst>
        </pc:spChg>
        <pc:spChg chg="del">
          <ac:chgData name="Lucas Sabatier" userId="S::lucas.sabatier@etu.unice.fr::caee3ebd-b602-481a-b85b-7e714e3c32e2" providerId="AD" clId="Web-{678EDCE7-5341-18F3-BAC3-8814798837EA}" dt="2021-04-29T13:39:52.066" v="428"/>
          <ac:spMkLst>
            <pc:docMk/>
            <pc:sldMk cId="3426765707" sldId="273"/>
            <ac:spMk id="3" creationId="{0C727167-57F0-4646-9845-3AD1CD132F11}"/>
          </ac:spMkLst>
        </pc:spChg>
        <pc:spChg chg="add del mod">
          <ac:chgData name="Lucas Sabatier" userId="S::lucas.sabatier@etu.unice.fr::caee3ebd-b602-481a-b85b-7e714e3c32e2" providerId="AD" clId="Web-{678EDCE7-5341-18F3-BAC3-8814798837EA}" dt="2021-04-29T13:39:56.456" v="429"/>
          <ac:spMkLst>
            <pc:docMk/>
            <pc:sldMk cId="3426765707" sldId="273"/>
            <ac:spMk id="6" creationId="{11829F0E-7260-49CE-A96C-3D4ED71EFD63}"/>
          </ac:spMkLst>
        </pc:spChg>
        <pc:spChg chg="add mod">
          <ac:chgData name="Lucas Sabatier" userId="S::lucas.sabatier@etu.unice.fr::caee3ebd-b602-481a-b85b-7e714e3c32e2" providerId="AD" clId="Web-{678EDCE7-5341-18F3-BAC3-8814798837EA}" dt="2021-04-29T13:41:14.224" v="479" actId="14100"/>
          <ac:spMkLst>
            <pc:docMk/>
            <pc:sldMk cId="3426765707" sldId="273"/>
            <ac:spMk id="8" creationId="{8B94C6DC-FF1A-40D8-9AA3-6C74A5F01B69}"/>
          </ac:spMkLst>
        </pc:spChg>
        <pc:spChg chg="del">
          <ac:chgData name="Lucas Sabatier" userId="S::lucas.sabatier@etu.unice.fr::caee3ebd-b602-481a-b85b-7e714e3c32e2" providerId="AD" clId="Web-{678EDCE7-5341-18F3-BAC3-8814798837EA}" dt="2021-04-29T13:40:11.004" v="432"/>
          <ac:spMkLst>
            <pc:docMk/>
            <pc:sldMk cId="3426765707" sldId="273"/>
            <ac:spMk id="10" creationId="{B22738FC-4632-4A10-9311-2E0904E4B59D}"/>
          </ac:spMkLst>
        </pc:spChg>
        <pc:picChg chg="add mod">
          <ac:chgData name="Lucas Sabatier" userId="S::lucas.sabatier@etu.unice.fr::caee3ebd-b602-481a-b85b-7e714e3c32e2" providerId="AD" clId="Web-{678EDCE7-5341-18F3-BAC3-8814798837EA}" dt="2021-04-29T13:40:40.348" v="440" actId="1076"/>
          <ac:picMkLst>
            <pc:docMk/>
            <pc:sldMk cId="3426765707" sldId="273"/>
            <ac:picMk id="7" creationId="{A50CD80D-96A5-44A1-B80F-FA2D2CB1F59B}"/>
          </ac:picMkLst>
        </pc:picChg>
        <pc:picChg chg="del">
          <ac:chgData name="Lucas Sabatier" userId="S::lucas.sabatier@etu.unice.fr::caee3ebd-b602-481a-b85b-7e714e3c32e2" providerId="AD" clId="Web-{678EDCE7-5341-18F3-BAC3-8814798837EA}" dt="2021-04-29T13:40:04.019" v="430"/>
          <ac:picMkLst>
            <pc:docMk/>
            <pc:sldMk cId="3426765707" sldId="273"/>
            <ac:picMk id="11" creationId="{77966D8E-E8C3-42FF-B318-22A3C8AFE0D4}"/>
          </ac:picMkLst>
        </pc:picChg>
        <pc:picChg chg="del">
          <ac:chgData name="Lucas Sabatier" userId="S::lucas.sabatier@etu.unice.fr::caee3ebd-b602-481a-b85b-7e714e3c32e2" providerId="AD" clId="Web-{678EDCE7-5341-18F3-BAC3-8814798837EA}" dt="2021-04-29T13:40:05.925" v="431"/>
          <ac:picMkLst>
            <pc:docMk/>
            <pc:sldMk cId="3426765707" sldId="273"/>
            <ac:picMk id="12" creationId="{D516ED1E-701A-42D4-BE77-20C1A1791712}"/>
          </ac:picMkLst>
        </pc:picChg>
      </pc:sldChg>
      <pc:sldChg chg="modSp">
        <pc:chgData name="Lucas Sabatier" userId="S::lucas.sabatier@etu.unice.fr::caee3ebd-b602-481a-b85b-7e714e3c32e2" providerId="AD" clId="Web-{678EDCE7-5341-18F3-BAC3-8814798837EA}" dt="2021-04-29T12:21:12.129" v="119" actId="20577"/>
        <pc:sldMkLst>
          <pc:docMk/>
          <pc:sldMk cId="2037843294" sldId="274"/>
        </pc:sldMkLst>
        <pc:spChg chg="mod">
          <ac:chgData name="Lucas Sabatier" userId="S::lucas.sabatier@etu.unice.fr::caee3ebd-b602-481a-b85b-7e714e3c32e2" providerId="AD" clId="Web-{678EDCE7-5341-18F3-BAC3-8814798837EA}" dt="2021-04-29T12:21:12.129" v="119" actId="20577"/>
          <ac:spMkLst>
            <pc:docMk/>
            <pc:sldMk cId="2037843294" sldId="274"/>
            <ac:spMk id="2" creationId="{CF34F2EC-68BE-49B7-B9AA-0663D1D63338}"/>
          </ac:spMkLst>
        </pc:spChg>
      </pc:sldChg>
      <pc:sldChg chg="addSp delSp modSp">
        <pc:chgData name="Lucas Sabatier" userId="S::lucas.sabatier@etu.unice.fr::caee3ebd-b602-481a-b85b-7e714e3c32e2" providerId="AD" clId="Web-{678EDCE7-5341-18F3-BAC3-8814798837EA}" dt="2021-04-29T12:36:06.541" v="406" actId="20577"/>
        <pc:sldMkLst>
          <pc:docMk/>
          <pc:sldMk cId="2904555748" sldId="292"/>
        </pc:sldMkLst>
        <pc:spChg chg="mod">
          <ac:chgData name="Lucas Sabatier" userId="S::lucas.sabatier@etu.unice.fr::caee3ebd-b602-481a-b85b-7e714e3c32e2" providerId="AD" clId="Web-{678EDCE7-5341-18F3-BAC3-8814798837EA}" dt="2021-04-29T12:21:37.598" v="152" actId="20577"/>
          <ac:spMkLst>
            <pc:docMk/>
            <pc:sldMk cId="2904555748" sldId="292"/>
            <ac:spMk id="2" creationId="{DD80C10D-3E10-4F91-BD18-3A8DB5AE0050}"/>
          </ac:spMkLst>
        </pc:spChg>
        <pc:spChg chg="del">
          <ac:chgData name="Lucas Sabatier" userId="S::lucas.sabatier@etu.unice.fr::caee3ebd-b602-481a-b85b-7e714e3c32e2" providerId="AD" clId="Web-{678EDCE7-5341-18F3-BAC3-8814798837EA}" dt="2021-04-29T12:21:44.254" v="153"/>
          <ac:spMkLst>
            <pc:docMk/>
            <pc:sldMk cId="2904555748" sldId="292"/>
            <ac:spMk id="3" creationId="{0C727167-57F0-4646-9845-3AD1CD132F11}"/>
          </ac:spMkLst>
        </pc:spChg>
        <pc:spChg chg="del">
          <ac:chgData name="Lucas Sabatier" userId="S::lucas.sabatier@etu.unice.fr::caee3ebd-b602-481a-b85b-7e714e3c32e2" providerId="AD" clId="Web-{678EDCE7-5341-18F3-BAC3-8814798837EA}" dt="2021-04-29T12:22:33.287" v="218"/>
          <ac:spMkLst>
            <pc:docMk/>
            <pc:sldMk cId="2904555748" sldId="292"/>
            <ac:spMk id="5" creationId="{2133F2BF-24EE-4BDD-BE84-F411357645C9}"/>
          </ac:spMkLst>
        </pc:spChg>
        <pc:spChg chg="mod">
          <ac:chgData name="Lucas Sabatier" userId="S::lucas.sabatier@etu.unice.fr::caee3ebd-b602-481a-b85b-7e714e3c32e2" providerId="AD" clId="Web-{678EDCE7-5341-18F3-BAC3-8814798837EA}" dt="2021-04-29T12:23:35.382" v="237" actId="1076"/>
          <ac:spMkLst>
            <pc:docMk/>
            <pc:sldMk cId="2904555748" sldId="292"/>
            <ac:spMk id="6" creationId="{9EEAD788-411B-424E-8E72-5C31C5798241}"/>
          </ac:spMkLst>
        </pc:spChg>
        <pc:spChg chg="del mod">
          <ac:chgData name="Lucas Sabatier" userId="S::lucas.sabatier@etu.unice.fr::caee3ebd-b602-481a-b85b-7e714e3c32e2" providerId="AD" clId="Web-{678EDCE7-5341-18F3-BAC3-8814798837EA}" dt="2021-04-29T12:23:26.101" v="235"/>
          <ac:spMkLst>
            <pc:docMk/>
            <pc:sldMk cId="2904555748" sldId="292"/>
            <ac:spMk id="10" creationId="{B22738FC-4632-4A10-9311-2E0904E4B59D}"/>
          </ac:spMkLst>
        </pc:spChg>
        <pc:spChg chg="add del mod">
          <ac:chgData name="Lucas Sabatier" userId="S::lucas.sabatier@etu.unice.fr::caee3ebd-b602-481a-b85b-7e714e3c32e2" providerId="AD" clId="Web-{678EDCE7-5341-18F3-BAC3-8814798837EA}" dt="2021-04-29T12:21:55.520" v="156"/>
          <ac:spMkLst>
            <pc:docMk/>
            <pc:sldMk cId="2904555748" sldId="292"/>
            <ac:spMk id="12" creationId="{1FA08E03-528D-4699-BC01-093D52603011}"/>
          </ac:spMkLst>
        </pc:spChg>
        <pc:spChg chg="add mod">
          <ac:chgData name="Lucas Sabatier" userId="S::lucas.sabatier@etu.unice.fr::caee3ebd-b602-481a-b85b-7e714e3c32e2" providerId="AD" clId="Web-{678EDCE7-5341-18F3-BAC3-8814798837EA}" dt="2021-04-29T12:36:06.541" v="406" actId="20577"/>
          <ac:spMkLst>
            <pc:docMk/>
            <pc:sldMk cId="2904555748" sldId="292"/>
            <ac:spMk id="18" creationId="{1234C97D-E70F-422E-BCB7-52089B26DA3A}"/>
          </ac:spMkLst>
        </pc:spChg>
        <pc:spChg chg="add del">
          <ac:chgData name="Lucas Sabatier" userId="S::lucas.sabatier@etu.unice.fr::caee3ebd-b602-481a-b85b-7e714e3c32e2" providerId="AD" clId="Web-{678EDCE7-5341-18F3-BAC3-8814798837EA}" dt="2021-04-29T12:23:55.867" v="240"/>
          <ac:spMkLst>
            <pc:docMk/>
            <pc:sldMk cId="2904555748" sldId="292"/>
            <ac:spMk id="19" creationId="{85666590-E5F7-4312-9CED-338663FCD265}"/>
          </ac:spMkLst>
        </pc:spChg>
        <pc:grpChg chg="del">
          <ac:chgData name="Lucas Sabatier" userId="S::lucas.sabatier@etu.unice.fr::caee3ebd-b602-481a-b85b-7e714e3c32e2" providerId="AD" clId="Web-{678EDCE7-5341-18F3-BAC3-8814798837EA}" dt="2021-04-29T12:21:48.208" v="155"/>
          <ac:grpSpMkLst>
            <pc:docMk/>
            <pc:sldMk cId="2904555748" sldId="292"/>
            <ac:grpSpMk id="4" creationId="{0DCC968E-F743-40E6-9368-63C1F9B7D9D5}"/>
          </ac:grpSpMkLst>
        </pc:grpChg>
        <pc:picChg chg="del">
          <ac:chgData name="Lucas Sabatier" userId="S::lucas.sabatier@etu.unice.fr::caee3ebd-b602-481a-b85b-7e714e3c32e2" providerId="AD" clId="Web-{678EDCE7-5341-18F3-BAC3-8814798837EA}" dt="2021-04-29T12:21:46.942" v="154"/>
          <ac:picMkLst>
            <pc:docMk/>
            <pc:sldMk cId="2904555748" sldId="292"/>
            <ac:picMk id="7" creationId="{406C6815-E329-456C-BCE5-7A6D575AE72B}"/>
          </ac:picMkLst>
        </pc:picChg>
        <pc:picChg chg="add del mod ord">
          <ac:chgData name="Lucas Sabatier" userId="S::lucas.sabatier@etu.unice.fr::caee3ebd-b602-481a-b85b-7e714e3c32e2" providerId="AD" clId="Web-{678EDCE7-5341-18F3-BAC3-8814798837EA}" dt="2021-04-29T12:32:10.567" v="285"/>
          <ac:picMkLst>
            <pc:docMk/>
            <pc:sldMk cId="2904555748" sldId="292"/>
            <ac:picMk id="17" creationId="{C957C120-8403-41CE-89DE-6E27857FFCE1}"/>
          </ac:picMkLst>
        </pc:picChg>
        <pc:picChg chg="add mod ord">
          <ac:chgData name="Lucas Sabatier" userId="S::lucas.sabatier@etu.unice.fr::caee3ebd-b602-481a-b85b-7e714e3c32e2" providerId="AD" clId="Web-{678EDCE7-5341-18F3-BAC3-8814798837EA}" dt="2021-04-29T12:32:40.755" v="291" actId="1076"/>
          <ac:picMkLst>
            <pc:docMk/>
            <pc:sldMk cId="2904555748" sldId="292"/>
            <ac:picMk id="20" creationId="{B89294BA-7D82-45FA-80DA-0AAA8EB2BACD}"/>
          </ac:picMkLst>
        </pc:picChg>
      </pc:sldChg>
    </pc:docChg>
  </pc:docChgLst>
  <pc:docChgLst>
    <pc:chgData name="Utilisateur invité" userId="S::urn:spo:anon#f14e107cf3748ea550285f79b1c5559d5ae4e1114a338e293a53318ceb44aa4c::" providerId="AD" clId="Web-{C05810A0-BB0A-FB15-CB8C-D84AB27E9C3E}"/>
    <pc:docChg chg="modSld">
      <pc:chgData name="Utilisateur invité" userId="S::urn:spo:anon#f14e107cf3748ea550285f79b1c5559d5ae4e1114a338e293a53318ceb44aa4c::" providerId="AD" clId="Web-{C05810A0-BB0A-FB15-CB8C-D84AB27E9C3E}" dt="2021-01-15T07:23:46.471" v="55" actId="20577"/>
      <pc:docMkLst>
        <pc:docMk/>
      </pc:docMkLst>
      <pc:sldChg chg="delSp modSp">
        <pc:chgData name="Utilisateur invité" userId="S::urn:spo:anon#f14e107cf3748ea550285f79b1c5559d5ae4e1114a338e293a53318ceb44aa4c::" providerId="AD" clId="Web-{C05810A0-BB0A-FB15-CB8C-D84AB27E9C3E}" dt="2021-01-15T07:23:46.471" v="55" actId="20577"/>
        <pc:sldMkLst>
          <pc:docMk/>
          <pc:sldMk cId="957158537" sldId="266"/>
        </pc:sldMkLst>
        <pc:spChg chg="mod">
          <ac:chgData name="Utilisateur invité" userId="S::urn:spo:anon#f14e107cf3748ea550285f79b1c5559d5ae4e1114a338e293a53318ceb44aa4c::" providerId="AD" clId="Web-{C05810A0-BB0A-FB15-CB8C-D84AB27E9C3E}" dt="2021-01-15T07:23:46.471" v="55" actId="20577"/>
          <ac:spMkLst>
            <pc:docMk/>
            <pc:sldMk cId="957158537" sldId="266"/>
            <ac:spMk id="3" creationId="{4969B628-18BA-4A6E-9303-FD5D0459CF4C}"/>
          </ac:spMkLst>
        </pc:spChg>
        <pc:spChg chg="del">
          <ac:chgData name="Utilisateur invité" userId="S::urn:spo:anon#f14e107cf3748ea550285f79b1c5559d5ae4e1114a338e293a53318ceb44aa4c::" providerId="AD" clId="Web-{C05810A0-BB0A-FB15-CB8C-D84AB27E9C3E}" dt="2021-01-15T07:03:05.067" v="10"/>
          <ac:spMkLst>
            <pc:docMk/>
            <pc:sldMk cId="957158537" sldId="266"/>
            <ac:spMk id="26" creationId="{B247FED5-3E4F-469D-9EC8-28337F0FE2F8}"/>
          </ac:spMkLst>
        </pc:spChg>
      </pc:sldChg>
      <pc:sldChg chg="modSp">
        <pc:chgData name="Utilisateur invité" userId="S::urn:spo:anon#f14e107cf3748ea550285f79b1c5559d5ae4e1114a338e293a53318ceb44aa4c::" providerId="AD" clId="Web-{C05810A0-BB0A-FB15-CB8C-D84AB27E9C3E}" dt="2021-01-15T07:02:30.738" v="9" actId="20577"/>
        <pc:sldMkLst>
          <pc:docMk/>
          <pc:sldMk cId="2904555748" sldId="292"/>
        </pc:sldMkLst>
        <pc:spChg chg="mod">
          <ac:chgData name="Utilisateur invité" userId="S::urn:spo:anon#f14e107cf3748ea550285f79b1c5559d5ae4e1114a338e293a53318ceb44aa4c::" providerId="AD" clId="Web-{C05810A0-BB0A-FB15-CB8C-D84AB27E9C3E}" dt="2021-01-15T07:02:30.738" v="9" actId="20577"/>
          <ac:spMkLst>
            <pc:docMk/>
            <pc:sldMk cId="2904555748" sldId="292"/>
            <ac:spMk id="10" creationId="{B22738FC-4632-4A10-9311-2E0904E4B59D}"/>
          </ac:spMkLst>
        </pc:spChg>
      </pc:sldChg>
    </pc:docChg>
  </pc:docChgLst>
  <pc:docChgLst>
    <pc:chgData name="Swann Imbert" userId="S::swann.imbert@etu.unice.fr::26b4965c-3bc4-4bdc-bd33-fb8d1e91c502" providerId="AD" clId="Web-{00000000-0000-0000-0000-000000000000}"/>
    <pc:docChg chg="modSld sldOrd">
      <pc:chgData name="Swann Imbert" userId="S::swann.imbert@etu.unice.fr::26b4965c-3bc4-4bdc-bd33-fb8d1e91c502" providerId="AD" clId="Web-{00000000-0000-0000-0000-000000000000}" dt="2021-04-29T16:46:28.354" v="92"/>
      <pc:docMkLst>
        <pc:docMk/>
      </pc:docMkLst>
      <pc:sldChg chg="addSp delSp modSp delAnim">
        <pc:chgData name="Swann Imbert" userId="S::swann.imbert@etu.unice.fr::26b4965c-3bc4-4bdc-bd33-fb8d1e91c502" providerId="AD" clId="Web-{00000000-0000-0000-0000-000000000000}" dt="2021-04-29T16:42:59.624" v="80" actId="1076"/>
        <pc:sldMkLst>
          <pc:docMk/>
          <pc:sldMk cId="567466670" sldId="260"/>
        </pc:sldMkLst>
        <pc:spChg chg="del">
          <ac:chgData name="Swann Imbert" userId="S::swann.imbert@etu.unice.fr::26b4965c-3bc4-4bdc-bd33-fb8d1e91c502" providerId="AD" clId="Web-{00000000-0000-0000-0000-000000000000}" dt="2021-04-29T16:39:26.706" v="15"/>
          <ac:spMkLst>
            <pc:docMk/>
            <pc:sldMk cId="567466670" sldId="260"/>
            <ac:spMk id="4" creationId="{44BD071B-B25B-4097-BBEE-79425A87A77B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49.905" v="73"/>
          <ac:spMkLst>
            <pc:docMk/>
            <pc:sldMk cId="567466670" sldId="260"/>
            <ac:spMk id="5" creationId="{D1628F51-68D0-4E28-B8B2-2B7188F7ABEF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27.816" v="16"/>
          <ac:spMkLst>
            <pc:docMk/>
            <pc:sldMk cId="567466670" sldId="260"/>
            <ac:spMk id="9" creationId="{2DE271F3-A9D8-4568-A515-53BCAC6AE1F7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28.613" v="17"/>
          <ac:spMkLst>
            <pc:docMk/>
            <pc:sldMk cId="567466670" sldId="260"/>
            <ac:spMk id="10" creationId="{60ECB543-8461-468C-8574-4569F273F578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33.347" v="21"/>
          <ac:spMkLst>
            <pc:docMk/>
            <pc:sldMk cId="567466670" sldId="260"/>
            <ac:spMk id="11" creationId="{C263B9C7-1BDF-48BA-8419-5F4B79AEF4AD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31.925" v="20"/>
          <ac:spMkLst>
            <pc:docMk/>
            <pc:sldMk cId="567466670" sldId="260"/>
            <ac:spMk id="14" creationId="{3F94663D-C1FF-4321-ACA7-8ED20AA68F32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29.456" v="18"/>
          <ac:spMkLst>
            <pc:docMk/>
            <pc:sldMk cId="567466670" sldId="260"/>
            <ac:spMk id="15" creationId="{9077B088-0E2C-4888-879F-49C5A0BC5107}"/>
          </ac:spMkLst>
        </pc:spChg>
        <pc:spChg chg="del">
          <ac:chgData name="Swann Imbert" userId="S::swann.imbert@etu.unice.fr::26b4965c-3bc4-4bdc-bd33-fb8d1e91c502" providerId="AD" clId="Web-{00000000-0000-0000-0000-000000000000}" dt="2021-04-29T16:39:30.894" v="19"/>
          <ac:spMkLst>
            <pc:docMk/>
            <pc:sldMk cId="567466670" sldId="260"/>
            <ac:spMk id="16" creationId="{C7378331-352A-4D65-9BD8-E7953EEFAC7D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1.061" v="74"/>
          <ac:spMkLst>
            <pc:docMk/>
            <pc:sldMk cId="567466670" sldId="260"/>
            <ac:spMk id="17" creationId="{43216CEC-3FB4-4ACF-A3CD-42FBBCA67EE8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48.983" v="72"/>
          <ac:spMkLst>
            <pc:docMk/>
            <pc:sldMk cId="567466670" sldId="260"/>
            <ac:spMk id="18" creationId="{B1671D3A-3CF0-43F6-AF9E-47AE3D693203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2.030" v="75"/>
          <ac:spMkLst>
            <pc:docMk/>
            <pc:sldMk cId="567466670" sldId="260"/>
            <ac:spMk id="19" creationId="{0E0BA381-B552-4EE0-9A9F-9C5B848B49C3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3.218" v="76"/>
          <ac:spMkLst>
            <pc:docMk/>
            <pc:sldMk cId="567466670" sldId="260"/>
            <ac:spMk id="20" creationId="{61707C3B-AC69-46EA-A439-1192A1460A63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5.890" v="79"/>
          <ac:spMkLst>
            <pc:docMk/>
            <pc:sldMk cId="567466670" sldId="260"/>
            <ac:spMk id="21" creationId="{07A4C2C5-1F9C-4A05-8E50-5D8A785A6444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5.093" v="78"/>
          <ac:spMkLst>
            <pc:docMk/>
            <pc:sldMk cId="567466670" sldId="260"/>
            <ac:spMk id="22" creationId="{FF0A4C5E-D028-4215-8F3D-01F111A25585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53.921" v="77"/>
          <ac:spMkLst>
            <pc:docMk/>
            <pc:sldMk cId="567466670" sldId="260"/>
            <ac:spMk id="23" creationId="{A2E74D26-4FBB-4A4B-8E76-72F287982763}"/>
          </ac:spMkLst>
        </pc:spChg>
        <pc:spChg chg="add del mod">
          <ac:chgData name="Swann Imbert" userId="S::swann.imbert@etu.unice.fr::26b4965c-3bc4-4bdc-bd33-fb8d1e91c502" providerId="AD" clId="Web-{00000000-0000-0000-0000-000000000000}" dt="2021-04-29T16:42:47.608" v="71"/>
          <ac:spMkLst>
            <pc:docMk/>
            <pc:sldMk cId="567466670" sldId="260"/>
            <ac:spMk id="24" creationId="{0E7D12FF-1E97-45C0-A412-2C0C6177B1C9}"/>
          </ac:spMkLst>
        </pc:spChg>
        <pc:picChg chg="add mod modCrop">
          <ac:chgData name="Swann Imbert" userId="S::swann.imbert@etu.unice.fr::26b4965c-3bc4-4bdc-bd33-fb8d1e91c502" providerId="AD" clId="Web-{00000000-0000-0000-0000-000000000000}" dt="2021-04-29T16:42:59.624" v="80" actId="1076"/>
          <ac:picMkLst>
            <pc:docMk/>
            <pc:sldMk cId="567466670" sldId="260"/>
            <ac:picMk id="3" creationId="{13EC22E8-8262-41DC-B205-0420DA509280}"/>
          </ac:picMkLst>
        </pc:picChg>
        <pc:picChg chg="add del mod">
          <ac:chgData name="Swann Imbert" userId="S::swann.imbert@etu.unice.fr::26b4965c-3bc4-4bdc-bd33-fb8d1e91c502" providerId="AD" clId="Web-{00000000-0000-0000-0000-000000000000}" dt="2021-04-29T16:41:19.494" v="43"/>
          <ac:picMkLst>
            <pc:docMk/>
            <pc:sldMk cId="567466670" sldId="260"/>
            <ac:picMk id="6" creationId="{D00D2E03-591E-44EB-A491-F7C464EA7E3B}"/>
          </ac:picMkLst>
        </pc:picChg>
        <pc:picChg chg="del">
          <ac:chgData name="Swann Imbert" userId="S::swann.imbert@etu.unice.fr::26b4965c-3bc4-4bdc-bd33-fb8d1e91c502" providerId="AD" clId="Web-{00000000-0000-0000-0000-000000000000}" dt="2021-04-29T16:39:23.753" v="14"/>
          <ac:picMkLst>
            <pc:docMk/>
            <pc:sldMk cId="567466670" sldId="260"/>
            <ac:picMk id="8" creationId="{8A3A241D-1CC3-46C2-BDA4-AF2497DDB02A}"/>
          </ac:picMkLst>
        </pc:picChg>
      </pc:sldChg>
      <pc:sldChg chg="addSp delSp modSp">
        <pc:chgData name="Swann Imbert" userId="S::swann.imbert@etu.unice.fr::26b4965c-3bc4-4bdc-bd33-fb8d1e91c502" providerId="AD" clId="Web-{00000000-0000-0000-0000-000000000000}" dt="2021-04-29T16:44:37.598" v="89" actId="1076"/>
        <pc:sldMkLst>
          <pc:docMk/>
          <pc:sldMk cId="2906537312" sldId="265"/>
        </pc:sldMkLst>
        <pc:picChg chg="del">
          <ac:chgData name="Swann Imbert" userId="S::swann.imbert@etu.unice.fr::26b4965c-3bc4-4bdc-bd33-fb8d1e91c502" providerId="AD" clId="Web-{00000000-0000-0000-0000-000000000000}" dt="2021-04-29T16:38:22.406" v="0"/>
          <ac:picMkLst>
            <pc:docMk/>
            <pc:sldMk cId="2906537312" sldId="265"/>
            <ac:picMk id="3" creationId="{BA3DB778-810B-4A90-9408-19B6162FD14F}"/>
          </ac:picMkLst>
        </pc:picChg>
        <pc:picChg chg="add mod modCrop">
          <ac:chgData name="Swann Imbert" userId="S::swann.imbert@etu.unice.fr::26b4965c-3bc4-4bdc-bd33-fb8d1e91c502" providerId="AD" clId="Web-{00000000-0000-0000-0000-000000000000}" dt="2021-04-29T16:44:37.598" v="89" actId="1076"/>
          <ac:picMkLst>
            <pc:docMk/>
            <pc:sldMk cId="2906537312" sldId="265"/>
            <ac:picMk id="5" creationId="{A4FE0DAA-A75C-423E-9BC6-8F0109C4A23C}"/>
          </ac:picMkLst>
        </pc:picChg>
      </pc:sldChg>
      <pc:sldChg chg="modSp">
        <pc:chgData name="Swann Imbert" userId="S::swann.imbert@etu.unice.fr::26b4965c-3bc4-4bdc-bd33-fb8d1e91c502" providerId="AD" clId="Web-{00000000-0000-0000-0000-000000000000}" dt="2021-04-29T16:46:00.931" v="91" actId="1076"/>
        <pc:sldMkLst>
          <pc:docMk/>
          <pc:sldMk cId="1961203113" sldId="276"/>
        </pc:sldMkLst>
        <pc:picChg chg="mod">
          <ac:chgData name="Swann Imbert" userId="S::swann.imbert@etu.unice.fr::26b4965c-3bc4-4bdc-bd33-fb8d1e91c502" providerId="AD" clId="Web-{00000000-0000-0000-0000-000000000000}" dt="2021-04-29T16:46:00.931" v="91" actId="1076"/>
          <ac:picMkLst>
            <pc:docMk/>
            <pc:sldMk cId="1961203113" sldId="276"/>
            <ac:picMk id="5" creationId="{38ED451B-9EA5-40EA-A500-B3388ABFDA63}"/>
          </ac:picMkLst>
        </pc:picChg>
      </pc:sldChg>
      <pc:sldChg chg="ord">
        <pc:chgData name="Swann Imbert" userId="S::swann.imbert@etu.unice.fr::26b4965c-3bc4-4bdc-bd33-fb8d1e91c502" providerId="AD" clId="Web-{00000000-0000-0000-0000-000000000000}" dt="2021-04-29T16:46:28.354" v="92"/>
        <pc:sldMkLst>
          <pc:docMk/>
          <pc:sldMk cId="1767387834" sldId="279"/>
        </pc:sldMkLst>
      </pc:sldChg>
    </pc:docChg>
  </pc:docChgLst>
  <pc:docChgLst>
    <pc:chgData name="Yanis Khilifi" userId="S::yanis.khilifi@etu.unice.fr::af532f2c-37c5-42e2-9938-f80356324179" providerId="AD" clId="Web-{50173514-6EBA-630C-8F69-94F0D8485B5F}"/>
    <pc:docChg chg="delSld modSld sldOrd">
      <pc:chgData name="Yanis Khilifi" userId="S::yanis.khilifi@etu.unice.fr::af532f2c-37c5-42e2-9938-f80356324179" providerId="AD" clId="Web-{50173514-6EBA-630C-8F69-94F0D8485B5F}" dt="2021-04-29T18:14:02.007" v="300" actId="20577"/>
      <pc:docMkLst>
        <pc:docMk/>
      </pc:docMkLst>
      <pc:sldChg chg="modSp ord">
        <pc:chgData name="Yanis Khilifi" userId="S::yanis.khilifi@etu.unice.fr::af532f2c-37c5-42e2-9938-f80356324179" providerId="AD" clId="Web-{50173514-6EBA-630C-8F69-94F0D8485B5F}" dt="2021-04-29T17:25:31.484" v="132" actId="20577"/>
        <pc:sldMkLst>
          <pc:docMk/>
          <pc:sldMk cId="1834172287" sldId="259"/>
        </pc:sldMkLst>
        <pc:spChg chg="mod">
          <ac:chgData name="Yanis Khilifi" userId="S::yanis.khilifi@etu.unice.fr::af532f2c-37c5-42e2-9938-f80356324179" providerId="AD" clId="Web-{50173514-6EBA-630C-8F69-94F0D8485B5F}" dt="2021-04-29T17:25:31.484" v="132" actId="20577"/>
          <ac:spMkLst>
            <pc:docMk/>
            <pc:sldMk cId="1834172287" sldId="259"/>
            <ac:spMk id="2" creationId="{4AEA5A9D-DDED-4C6E-9C10-D9AB3AA4B0AB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8:11:41.517" v="297" actId="20577"/>
        <pc:sldMkLst>
          <pc:docMk/>
          <pc:sldMk cId="357942233" sldId="261"/>
        </pc:sldMkLst>
        <pc:spChg chg="mod">
          <ac:chgData name="Yanis Khilifi" userId="S::yanis.khilifi@etu.unice.fr::af532f2c-37c5-42e2-9938-f80356324179" providerId="AD" clId="Web-{50173514-6EBA-630C-8F69-94F0D8485B5F}" dt="2021-04-29T18:11:41.517" v="297" actId="20577"/>
          <ac:spMkLst>
            <pc:docMk/>
            <pc:sldMk cId="357942233" sldId="261"/>
            <ac:spMk id="15" creationId="{9A3671F2-7B5B-4FCB-B223-24460573B2D9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7:57:00.487" v="270" actId="20577"/>
        <pc:sldMkLst>
          <pc:docMk/>
          <pc:sldMk cId="3424999859" sldId="264"/>
        </pc:sldMkLst>
        <pc:spChg chg="mod">
          <ac:chgData name="Yanis Khilifi" userId="S::yanis.khilifi@etu.unice.fr::af532f2c-37c5-42e2-9938-f80356324179" providerId="AD" clId="Web-{50173514-6EBA-630C-8F69-94F0D8485B5F}" dt="2021-04-29T17:57:00.487" v="270" actId="20577"/>
          <ac:spMkLst>
            <pc:docMk/>
            <pc:sldMk cId="3424999859" sldId="264"/>
            <ac:spMk id="19" creationId="{7809FFD7-99D8-464F-B68A-0233CC115321}"/>
          </ac:spMkLst>
        </pc:spChg>
      </pc:sldChg>
      <pc:sldChg chg="delSp modSp">
        <pc:chgData name="Yanis Khilifi" userId="S::yanis.khilifi@etu.unice.fr::af532f2c-37c5-42e2-9938-f80356324179" providerId="AD" clId="Web-{50173514-6EBA-630C-8F69-94F0D8485B5F}" dt="2021-04-29T17:32:38.437" v="221"/>
        <pc:sldMkLst>
          <pc:docMk/>
          <pc:sldMk cId="693977891" sldId="267"/>
        </pc:sldMkLst>
        <pc:spChg chg="mod">
          <ac:chgData name="Yanis Khilifi" userId="S::yanis.khilifi@etu.unice.fr::af532f2c-37c5-42e2-9938-f80356324179" providerId="AD" clId="Web-{50173514-6EBA-630C-8F69-94F0D8485B5F}" dt="2021-04-29T17:31:57.779" v="211" actId="20577"/>
          <ac:spMkLst>
            <pc:docMk/>
            <pc:sldMk cId="693977891" sldId="267"/>
            <ac:spMk id="19" creationId="{990D2CA9-8409-4F6E-BC9A-F928A9ECAEA2}"/>
          </ac:spMkLst>
        </pc:spChg>
        <pc:picChg chg="del">
          <ac:chgData name="Yanis Khilifi" userId="S::yanis.khilifi@etu.unice.fr::af532f2c-37c5-42e2-9938-f80356324179" providerId="AD" clId="Web-{50173514-6EBA-630C-8F69-94F0D8485B5F}" dt="2021-04-29T17:32:38.437" v="221"/>
          <ac:picMkLst>
            <pc:docMk/>
            <pc:sldMk cId="693977891" sldId="267"/>
            <ac:picMk id="20" creationId="{93D3F744-30A7-4EA9-9147-B6A963E704F3}"/>
          </ac:picMkLst>
        </pc:picChg>
      </pc:sldChg>
      <pc:sldChg chg="modSp ord">
        <pc:chgData name="Yanis Khilifi" userId="S::yanis.khilifi@etu.unice.fr::af532f2c-37c5-42e2-9938-f80356324179" providerId="AD" clId="Web-{50173514-6EBA-630C-8F69-94F0D8485B5F}" dt="2021-04-29T17:32:07.592" v="214" actId="20577"/>
        <pc:sldMkLst>
          <pc:docMk/>
          <pc:sldMk cId="408375523" sldId="268"/>
        </pc:sldMkLst>
        <pc:spChg chg="mod">
          <ac:chgData name="Yanis Khilifi" userId="S::yanis.khilifi@etu.unice.fr::af532f2c-37c5-42e2-9938-f80356324179" providerId="AD" clId="Web-{50173514-6EBA-630C-8F69-94F0D8485B5F}" dt="2021-04-29T17:32:07.592" v="214" actId="20577"/>
          <ac:spMkLst>
            <pc:docMk/>
            <pc:sldMk cId="408375523" sldId="268"/>
            <ac:spMk id="2" creationId="{DD80C10D-3E10-4F91-BD18-3A8DB5AE0050}"/>
          </ac:spMkLst>
        </pc:spChg>
      </pc:sldChg>
      <pc:sldChg chg="modSp ord">
        <pc:chgData name="Yanis Khilifi" userId="S::yanis.khilifi@etu.unice.fr::af532f2c-37c5-42e2-9938-f80356324179" providerId="AD" clId="Web-{50173514-6EBA-630C-8F69-94F0D8485B5F}" dt="2021-04-29T17:32:13.780" v="217" actId="20577"/>
        <pc:sldMkLst>
          <pc:docMk/>
          <pc:sldMk cId="2209908131" sldId="269"/>
        </pc:sldMkLst>
        <pc:spChg chg="mod">
          <ac:chgData name="Yanis Khilifi" userId="S::yanis.khilifi@etu.unice.fr::af532f2c-37c5-42e2-9938-f80356324179" providerId="AD" clId="Web-{50173514-6EBA-630C-8F69-94F0D8485B5F}" dt="2021-04-29T17:32:13.780" v="217" actId="20577"/>
          <ac:spMkLst>
            <pc:docMk/>
            <pc:sldMk cId="2209908131" sldId="269"/>
            <ac:spMk id="2" creationId="{DD80C10D-3E10-4F91-BD18-3A8DB5AE0050}"/>
          </ac:spMkLst>
        </pc:spChg>
      </pc:sldChg>
      <pc:sldChg chg="modSp ord">
        <pc:chgData name="Yanis Khilifi" userId="S::yanis.khilifi@etu.unice.fr::af532f2c-37c5-42e2-9938-f80356324179" providerId="AD" clId="Web-{50173514-6EBA-630C-8F69-94F0D8485B5F}" dt="2021-04-29T17:32:19.045" v="220" actId="20577"/>
        <pc:sldMkLst>
          <pc:docMk/>
          <pc:sldMk cId="386308" sldId="271"/>
        </pc:sldMkLst>
        <pc:spChg chg="mod">
          <ac:chgData name="Yanis Khilifi" userId="S::yanis.khilifi@etu.unice.fr::af532f2c-37c5-42e2-9938-f80356324179" providerId="AD" clId="Web-{50173514-6EBA-630C-8F69-94F0D8485B5F}" dt="2021-04-29T17:32:19.045" v="220" actId="20577"/>
          <ac:spMkLst>
            <pc:docMk/>
            <pc:sldMk cId="386308" sldId="271"/>
            <ac:spMk id="2" creationId="{DD80C10D-3E10-4F91-BD18-3A8DB5AE0050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7:58:55.960" v="289" actId="20577"/>
        <pc:sldMkLst>
          <pc:docMk/>
          <pc:sldMk cId="1961203113" sldId="276"/>
        </pc:sldMkLst>
        <pc:spChg chg="mod">
          <ac:chgData name="Yanis Khilifi" userId="S::yanis.khilifi@etu.unice.fr::af532f2c-37c5-42e2-9938-f80356324179" providerId="AD" clId="Web-{50173514-6EBA-630C-8F69-94F0D8485B5F}" dt="2021-04-29T17:53:45.949" v="262" actId="20577"/>
          <ac:spMkLst>
            <pc:docMk/>
            <pc:sldMk cId="1961203113" sldId="276"/>
            <ac:spMk id="2" creationId="{60CC689B-CAE0-4DBE-B54A-F19B9C7AA616}"/>
          </ac:spMkLst>
        </pc:spChg>
        <pc:spChg chg="mod">
          <ac:chgData name="Yanis Khilifi" userId="S::yanis.khilifi@etu.unice.fr::af532f2c-37c5-42e2-9938-f80356324179" providerId="AD" clId="Web-{50173514-6EBA-630C-8F69-94F0D8485B5F}" dt="2021-04-29T17:58:55.960" v="289" actId="20577"/>
          <ac:spMkLst>
            <pc:docMk/>
            <pc:sldMk cId="1961203113" sldId="276"/>
            <ac:spMk id="6" creationId="{F7B9876A-4F90-42E2-8F96-4B9799A91F2D}"/>
          </ac:spMkLst>
        </pc:spChg>
      </pc:sldChg>
      <pc:sldChg chg="modSp del">
        <pc:chgData name="Yanis Khilifi" userId="S::yanis.khilifi@etu.unice.fr::af532f2c-37c5-42e2-9938-f80356324179" providerId="AD" clId="Web-{50173514-6EBA-630C-8F69-94F0D8485B5F}" dt="2021-04-29T18:13:55.022" v="298"/>
        <pc:sldMkLst>
          <pc:docMk/>
          <pc:sldMk cId="693253091" sldId="277"/>
        </pc:sldMkLst>
        <pc:spChg chg="mod">
          <ac:chgData name="Yanis Khilifi" userId="S::yanis.khilifi@etu.unice.fr::af532f2c-37c5-42e2-9938-f80356324179" providerId="AD" clId="Web-{50173514-6EBA-630C-8F69-94F0D8485B5F}" dt="2021-04-29T17:54:13.497" v="265" actId="20577"/>
          <ac:spMkLst>
            <pc:docMk/>
            <pc:sldMk cId="693253091" sldId="277"/>
            <ac:spMk id="2" creationId="{B67E0223-3A32-45A4-A000-CFDB0DEB4EFF}"/>
          </ac:spMkLst>
        </pc:spChg>
      </pc:sldChg>
      <pc:sldChg chg="addSp modSp addAnim modAnim">
        <pc:chgData name="Yanis Khilifi" userId="S::yanis.khilifi@etu.unice.fr::af532f2c-37c5-42e2-9938-f80356324179" providerId="AD" clId="Web-{50173514-6EBA-630C-8F69-94F0D8485B5F}" dt="2021-04-29T17:58:26.521" v="288"/>
        <pc:sldMkLst>
          <pc:docMk/>
          <pc:sldMk cId="1151370522" sldId="278"/>
        </pc:sldMkLst>
        <pc:spChg chg="add mod">
          <ac:chgData name="Yanis Khilifi" userId="S::yanis.khilifi@etu.unice.fr::af532f2c-37c5-42e2-9938-f80356324179" providerId="AD" clId="Web-{50173514-6EBA-630C-8F69-94F0D8485B5F}" dt="2021-04-29T17:58:16.474" v="286" actId="1076"/>
          <ac:spMkLst>
            <pc:docMk/>
            <pc:sldMk cId="1151370522" sldId="278"/>
            <ac:spMk id="6" creationId="{505C6D0D-1ECC-48B2-9953-833763EBE2D0}"/>
          </ac:spMkLst>
        </pc:spChg>
      </pc:sldChg>
      <pc:sldChg chg="addSp delSp modSp">
        <pc:chgData name="Yanis Khilifi" userId="S::yanis.khilifi@etu.unice.fr::af532f2c-37c5-42e2-9938-f80356324179" providerId="AD" clId="Web-{50173514-6EBA-630C-8F69-94F0D8485B5F}" dt="2021-04-29T14:24:45.335" v="7"/>
        <pc:sldMkLst>
          <pc:docMk/>
          <pc:sldMk cId="2954666762" sldId="280"/>
        </pc:sldMkLst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4" creationId="{9F918676-8CE6-4C66-8FCB-F11261F70A4D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5" creationId="{C3D85E10-78BF-4E2F-AF9D-B6F5452E9129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6" creationId="{68D20D11-47BE-48FC-8CA1-0A3B616B361B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7" creationId="{C073A509-FDF1-4C16-B442-4F95EFD6750E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10" creationId="{0F438C9C-6B86-4376-9B55-CF36E4663F5A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13" creationId="{27A778CA-E30F-49BF-8DC5-0BD26A9A73EB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14" creationId="{9886555F-B08C-40DE-880E-5F063402DCC0}"/>
          </ac:spMkLst>
        </pc:spChg>
        <pc:spChg chg="topLvl">
          <ac:chgData name="Yanis Khilifi" userId="S::yanis.khilifi@etu.unice.fr::af532f2c-37c5-42e2-9938-f80356324179" providerId="AD" clId="Web-{50173514-6EBA-630C-8F69-94F0D8485B5F}" dt="2021-04-29T14:24:45.335" v="7"/>
          <ac:spMkLst>
            <pc:docMk/>
            <pc:sldMk cId="2954666762" sldId="280"/>
            <ac:spMk id="15" creationId="{3A0E18AA-F70E-4201-82E8-FA293F4AD988}"/>
          </ac:spMkLst>
        </pc:spChg>
        <pc:grpChg chg="add del mod">
          <ac:chgData name="Yanis Khilifi" userId="S::yanis.khilifi@etu.unice.fr::af532f2c-37c5-42e2-9938-f80356324179" providerId="AD" clId="Web-{50173514-6EBA-630C-8F69-94F0D8485B5F}" dt="2021-04-29T14:24:10.881" v="3"/>
          <ac:grpSpMkLst>
            <pc:docMk/>
            <pc:sldMk cId="2954666762" sldId="280"/>
            <ac:grpSpMk id="3" creationId="{BE500608-21E2-4AF4-9993-09DF9D8C3D13}"/>
          </ac:grpSpMkLst>
        </pc:grpChg>
        <pc:grpChg chg="add del mod">
          <ac:chgData name="Yanis Khilifi" userId="S::yanis.khilifi@etu.unice.fr::af532f2c-37c5-42e2-9938-f80356324179" providerId="AD" clId="Web-{50173514-6EBA-630C-8F69-94F0D8485B5F}" dt="2021-04-29T14:24:45.335" v="7"/>
          <ac:grpSpMkLst>
            <pc:docMk/>
            <pc:sldMk cId="2954666762" sldId="280"/>
            <ac:grpSpMk id="8" creationId="{2FF67BB2-564E-4048-BB91-E39DB7CA691F}"/>
          </ac:grpSpMkLst>
        </pc:grpChg>
        <pc:picChg chg="topLvl">
          <ac:chgData name="Yanis Khilifi" userId="S::yanis.khilifi@etu.unice.fr::af532f2c-37c5-42e2-9938-f80356324179" providerId="AD" clId="Web-{50173514-6EBA-630C-8F69-94F0D8485B5F}" dt="2021-04-29T14:24:45.335" v="7"/>
          <ac:picMkLst>
            <pc:docMk/>
            <pc:sldMk cId="2954666762" sldId="280"/>
            <ac:picMk id="9" creationId="{C5C714FA-3251-4807-B57E-8755463CD655}"/>
          </ac:picMkLst>
        </pc:picChg>
      </pc:sldChg>
      <pc:sldChg chg="addSp delSp modSp addAnim">
        <pc:chgData name="Yanis Khilifi" userId="S::yanis.khilifi@etu.unice.fr::af532f2c-37c5-42e2-9938-f80356324179" providerId="AD" clId="Web-{50173514-6EBA-630C-8F69-94F0D8485B5F}" dt="2021-04-29T14:32:57.580" v="95" actId="20577"/>
        <pc:sldMkLst>
          <pc:docMk/>
          <pc:sldMk cId="2837693880" sldId="286"/>
        </pc:sldMkLst>
        <pc:spChg chg="add del">
          <ac:chgData name="Yanis Khilifi" userId="S::yanis.khilifi@etu.unice.fr::af532f2c-37c5-42e2-9938-f80356324179" providerId="AD" clId="Web-{50173514-6EBA-630C-8F69-94F0D8485B5F}" dt="2021-04-29T14:25:21.945" v="25"/>
          <ac:spMkLst>
            <pc:docMk/>
            <pc:sldMk cId="2837693880" sldId="286"/>
            <ac:spMk id="2" creationId="{590F71B3-23EC-4673-BC5F-478CE5E6B967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24"/>
          <ac:spMkLst>
            <pc:docMk/>
            <pc:sldMk cId="2837693880" sldId="286"/>
            <ac:spMk id="3" creationId="{97616C62-30A4-4C27-B519-6121E5B91A5B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23"/>
          <ac:spMkLst>
            <pc:docMk/>
            <pc:sldMk cId="2837693880" sldId="286"/>
            <ac:spMk id="4" creationId="{16D7CF1D-BCD8-475B-B198-E24D3AF7B121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22"/>
          <ac:spMkLst>
            <pc:docMk/>
            <pc:sldMk cId="2837693880" sldId="286"/>
            <ac:spMk id="5" creationId="{6E444348-4B01-4248-8583-787F91116343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21"/>
          <ac:spMkLst>
            <pc:docMk/>
            <pc:sldMk cId="2837693880" sldId="286"/>
            <ac:spMk id="15" creationId="{1611A466-DB50-4A50-A8F7-887AF119B768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19"/>
          <ac:spMkLst>
            <pc:docMk/>
            <pc:sldMk cId="2837693880" sldId="286"/>
            <ac:spMk id="19" creationId="{D79B2D11-185A-4965-90A7-626B4F9D30DC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18"/>
          <ac:spMkLst>
            <pc:docMk/>
            <pc:sldMk cId="2837693880" sldId="286"/>
            <ac:spMk id="21" creationId="{531B087F-33B6-49A3-9A3B-7C96942A8C45}"/>
          </ac:spMkLst>
        </pc:spChg>
        <pc:spChg chg="add del">
          <ac:chgData name="Yanis Khilifi" userId="S::yanis.khilifi@etu.unice.fr::af532f2c-37c5-42e2-9938-f80356324179" providerId="AD" clId="Web-{50173514-6EBA-630C-8F69-94F0D8485B5F}" dt="2021-04-29T14:25:21.945" v="17"/>
          <ac:spMkLst>
            <pc:docMk/>
            <pc:sldMk cId="2837693880" sldId="286"/>
            <ac:spMk id="23" creationId="{2110A3E0-B530-4ABC-951D-B8FB49E44947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7.149" v="68"/>
          <ac:spMkLst>
            <pc:docMk/>
            <pc:sldMk cId="2837693880" sldId="286"/>
            <ac:spMk id="24" creationId="{FCE385C6-D84D-4EBE-8927-2276B310CCCD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65"/>
          <ac:spMkLst>
            <pc:docMk/>
            <pc:sldMk cId="2837693880" sldId="286"/>
            <ac:spMk id="26" creationId="{7B0EA8EF-28CB-4290-B202-4DAF29549DF9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64"/>
          <ac:spMkLst>
            <pc:docMk/>
            <pc:sldMk cId="2837693880" sldId="286"/>
            <ac:spMk id="28" creationId="{D300CA02-A7A6-40F9-96E0-0B8DC14A5213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63"/>
          <ac:spMkLst>
            <pc:docMk/>
            <pc:sldMk cId="2837693880" sldId="286"/>
            <ac:spMk id="30" creationId="{B5A4FB99-034C-4BCE-857C-DF576914D16F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62"/>
          <ac:spMkLst>
            <pc:docMk/>
            <pc:sldMk cId="2837693880" sldId="286"/>
            <ac:spMk id="32" creationId="{64F1EF0F-2890-4DEB-993F-C76F56C34904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61"/>
          <ac:spMkLst>
            <pc:docMk/>
            <pc:sldMk cId="2837693880" sldId="286"/>
            <ac:spMk id="34" creationId="{70AF1CE4-920C-42BC-B68F-0A6B4540A435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59"/>
          <ac:spMkLst>
            <pc:docMk/>
            <pc:sldMk cId="2837693880" sldId="286"/>
            <ac:spMk id="38" creationId="{39259E53-61FC-4B0A-AFC4-68F4580D653E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58"/>
          <ac:spMkLst>
            <pc:docMk/>
            <pc:sldMk cId="2837693880" sldId="286"/>
            <ac:spMk id="40" creationId="{6CA46D97-09FC-468A-ABF3-8C89717985BD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4:26:03.539" v="57"/>
          <ac:spMkLst>
            <pc:docMk/>
            <pc:sldMk cId="2837693880" sldId="286"/>
            <ac:spMk id="42" creationId="{FAD96275-3FD3-4E03-B7C7-07221E73E0DF}"/>
          </ac:spMkLst>
        </pc:spChg>
        <pc:spChg chg="add mod">
          <ac:chgData name="Yanis Khilifi" userId="S::yanis.khilifi@etu.unice.fr::af532f2c-37c5-42e2-9938-f80356324179" providerId="AD" clId="Web-{50173514-6EBA-630C-8F69-94F0D8485B5F}" dt="2021-04-29T14:31:30.578" v="72"/>
          <ac:spMkLst>
            <pc:docMk/>
            <pc:sldMk cId="2837693880" sldId="286"/>
            <ac:spMk id="43" creationId="{49E2D145-5B7E-4216-98FF-0F09FB93F0DB}"/>
          </ac:spMkLst>
        </pc:spChg>
        <pc:spChg chg="add mod">
          <ac:chgData name="Yanis Khilifi" userId="S::yanis.khilifi@etu.unice.fr::af532f2c-37c5-42e2-9938-f80356324179" providerId="AD" clId="Web-{50173514-6EBA-630C-8F69-94F0D8485B5F}" dt="2021-04-29T14:31:41.985" v="85" actId="20577"/>
          <ac:spMkLst>
            <pc:docMk/>
            <pc:sldMk cId="2837693880" sldId="286"/>
            <ac:spMk id="51" creationId="{235419C3-F990-492A-9E91-7B09C5658652}"/>
          </ac:spMkLst>
        </pc:spChg>
        <pc:spChg chg="add mod">
          <ac:chgData name="Yanis Khilifi" userId="S::yanis.khilifi@etu.unice.fr::af532f2c-37c5-42e2-9938-f80356324179" providerId="AD" clId="Web-{50173514-6EBA-630C-8F69-94F0D8485B5F}" dt="2021-04-29T14:32:05.891" v="88" actId="20577"/>
          <ac:spMkLst>
            <pc:docMk/>
            <pc:sldMk cId="2837693880" sldId="286"/>
            <ac:spMk id="53" creationId="{52A720E5-23C9-4543-8989-7094361EEEE3}"/>
          </ac:spMkLst>
        </pc:spChg>
        <pc:spChg chg="add mod">
          <ac:chgData name="Yanis Khilifi" userId="S::yanis.khilifi@etu.unice.fr::af532f2c-37c5-42e2-9938-f80356324179" providerId="AD" clId="Web-{50173514-6EBA-630C-8F69-94F0D8485B5F}" dt="2021-04-29T14:32:57.580" v="95" actId="20577"/>
          <ac:spMkLst>
            <pc:docMk/>
            <pc:sldMk cId="2837693880" sldId="286"/>
            <ac:spMk id="55" creationId="{4EBB06E6-5146-48D7-9611-A3B78F7B0619}"/>
          </ac:spMkLst>
        </pc:spChg>
        <pc:picChg chg="add del">
          <ac:chgData name="Yanis Khilifi" userId="S::yanis.khilifi@etu.unice.fr::af532f2c-37c5-42e2-9938-f80356324179" providerId="AD" clId="Web-{50173514-6EBA-630C-8F69-94F0D8485B5F}" dt="2021-04-29T14:25:21.945" v="20"/>
          <ac:picMkLst>
            <pc:docMk/>
            <pc:sldMk cId="2837693880" sldId="286"/>
            <ac:picMk id="17" creationId="{2E62398B-143F-4CF6-9C95-8E7F8F5A2CAE}"/>
          </ac:picMkLst>
        </pc:picChg>
        <pc:picChg chg="add del mod">
          <ac:chgData name="Yanis Khilifi" userId="S::yanis.khilifi@etu.unice.fr::af532f2c-37c5-42e2-9938-f80356324179" providerId="AD" clId="Web-{50173514-6EBA-630C-8F69-94F0D8485B5F}" dt="2021-04-29T14:26:03.539" v="60"/>
          <ac:picMkLst>
            <pc:docMk/>
            <pc:sldMk cId="2837693880" sldId="286"/>
            <ac:picMk id="36" creationId="{8199E03D-BE0A-4621-A9BD-26B99D7DB2DF}"/>
          </ac:picMkLst>
        </pc:picChg>
        <pc:picChg chg="add mod">
          <ac:chgData name="Yanis Khilifi" userId="S::yanis.khilifi@etu.unice.fr::af532f2c-37c5-42e2-9938-f80356324179" providerId="AD" clId="Web-{50173514-6EBA-630C-8F69-94F0D8485B5F}" dt="2021-04-29T14:31:34.766" v="79" actId="1076"/>
          <ac:picMkLst>
            <pc:docMk/>
            <pc:sldMk cId="2837693880" sldId="286"/>
            <ac:picMk id="45" creationId="{036B3C92-0F71-42B7-9E15-4C0266E23978}"/>
          </ac:picMkLst>
        </pc:picChg>
        <pc:picChg chg="add mod">
          <ac:chgData name="Yanis Khilifi" userId="S::yanis.khilifi@etu.unice.fr::af532f2c-37c5-42e2-9938-f80356324179" providerId="AD" clId="Web-{50173514-6EBA-630C-8F69-94F0D8485B5F}" dt="2021-04-29T14:31:34.781" v="80" actId="1076"/>
          <ac:picMkLst>
            <pc:docMk/>
            <pc:sldMk cId="2837693880" sldId="286"/>
            <ac:picMk id="47" creationId="{D0B812AF-DD6C-4E78-9207-F9510014904E}"/>
          </ac:picMkLst>
        </pc:picChg>
        <pc:picChg chg="add mod">
          <ac:chgData name="Yanis Khilifi" userId="S::yanis.khilifi@etu.unice.fr::af532f2c-37c5-42e2-9938-f80356324179" providerId="AD" clId="Web-{50173514-6EBA-630C-8F69-94F0D8485B5F}" dt="2021-04-29T14:31:34.797" v="81" actId="1076"/>
          <ac:picMkLst>
            <pc:docMk/>
            <pc:sldMk cId="2837693880" sldId="286"/>
            <ac:picMk id="49" creationId="{967A7160-5BCC-4D57-B7A4-ABBF7D82801B}"/>
          </ac:picMkLst>
        </pc:picChg>
      </pc:sldChg>
      <pc:sldChg chg="modSp">
        <pc:chgData name="Yanis Khilifi" userId="S::yanis.khilifi@etu.unice.fr::af532f2c-37c5-42e2-9938-f80356324179" providerId="AD" clId="Web-{50173514-6EBA-630C-8F69-94F0D8485B5F}" dt="2021-04-29T17:25:51.766" v="135" actId="20577"/>
        <pc:sldMkLst>
          <pc:docMk/>
          <pc:sldMk cId="2904555748" sldId="292"/>
        </pc:sldMkLst>
        <pc:spChg chg="mod">
          <ac:chgData name="Yanis Khilifi" userId="S::yanis.khilifi@etu.unice.fr::af532f2c-37c5-42e2-9938-f80356324179" providerId="AD" clId="Web-{50173514-6EBA-630C-8F69-94F0D8485B5F}" dt="2021-04-29T17:25:51.766" v="135" actId="20577"/>
          <ac:spMkLst>
            <pc:docMk/>
            <pc:sldMk cId="2904555748" sldId="292"/>
            <ac:spMk id="2" creationId="{DD80C10D-3E10-4F91-BD18-3A8DB5AE0050}"/>
          </ac:spMkLst>
        </pc:spChg>
      </pc:sldChg>
      <pc:sldChg chg="modSp ord">
        <pc:chgData name="Yanis Khilifi" userId="S::yanis.khilifi@etu.unice.fr::af532f2c-37c5-42e2-9938-f80356324179" providerId="AD" clId="Web-{50173514-6EBA-630C-8F69-94F0D8485B5F}" dt="2021-04-29T17:25:33.859" v="133" actId="20577"/>
        <pc:sldMkLst>
          <pc:docMk/>
          <pc:sldMk cId="1947515753" sldId="293"/>
        </pc:sldMkLst>
        <pc:spChg chg="mod">
          <ac:chgData name="Yanis Khilifi" userId="S::yanis.khilifi@etu.unice.fr::af532f2c-37c5-42e2-9938-f80356324179" providerId="AD" clId="Web-{50173514-6EBA-630C-8F69-94F0D8485B5F}" dt="2021-04-29T17:25:33.859" v="133" actId="20577"/>
          <ac:spMkLst>
            <pc:docMk/>
            <pc:sldMk cId="1947515753" sldId="293"/>
            <ac:spMk id="8" creationId="{242682F1-4CBC-46D3-8758-51F2DB3D49B7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7:25:27.953" v="131" actId="20577"/>
        <pc:sldMkLst>
          <pc:docMk/>
          <pc:sldMk cId="1548995791" sldId="294"/>
        </pc:sldMkLst>
        <pc:spChg chg="mod">
          <ac:chgData name="Yanis Khilifi" userId="S::yanis.khilifi@etu.unice.fr::af532f2c-37c5-42e2-9938-f80356324179" providerId="AD" clId="Web-{50173514-6EBA-630C-8F69-94F0D8485B5F}" dt="2021-04-29T17:25:27.953" v="131" actId="20577"/>
          <ac:spMkLst>
            <pc:docMk/>
            <pc:sldMk cId="1548995791" sldId="294"/>
            <ac:spMk id="2" creationId="{DD80C10D-3E10-4F91-BD18-3A8DB5AE0050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7:25:22.640" v="130" actId="20577"/>
        <pc:sldMkLst>
          <pc:docMk/>
          <pc:sldMk cId="3497585137" sldId="295"/>
        </pc:sldMkLst>
        <pc:spChg chg="mod">
          <ac:chgData name="Yanis Khilifi" userId="S::yanis.khilifi@etu.unice.fr::af532f2c-37c5-42e2-9938-f80356324179" providerId="AD" clId="Web-{50173514-6EBA-630C-8F69-94F0D8485B5F}" dt="2021-04-29T17:25:22.640" v="130" actId="20577"/>
          <ac:spMkLst>
            <pc:docMk/>
            <pc:sldMk cId="3497585137" sldId="295"/>
            <ac:spMk id="2" creationId="{DD80C10D-3E10-4F91-BD18-3A8DB5AE0050}"/>
          </ac:spMkLst>
        </pc:spChg>
      </pc:sldChg>
      <pc:sldChg chg="modSp">
        <pc:chgData name="Yanis Khilifi" userId="S::yanis.khilifi@etu.unice.fr::af532f2c-37c5-42e2-9938-f80356324179" providerId="AD" clId="Web-{50173514-6EBA-630C-8F69-94F0D8485B5F}" dt="2021-04-29T18:14:02.007" v="300" actId="20577"/>
        <pc:sldMkLst>
          <pc:docMk/>
          <pc:sldMk cId="828501249" sldId="297"/>
        </pc:sldMkLst>
        <pc:spChg chg="mod">
          <ac:chgData name="Yanis Khilifi" userId="S::yanis.khilifi@etu.unice.fr::af532f2c-37c5-42e2-9938-f80356324179" providerId="AD" clId="Web-{50173514-6EBA-630C-8F69-94F0D8485B5F}" dt="2021-04-29T18:14:02.007" v="300" actId="20577"/>
          <ac:spMkLst>
            <pc:docMk/>
            <pc:sldMk cId="828501249" sldId="297"/>
            <ac:spMk id="3" creationId="{CB3531DD-4711-4BF3-B3FA-D54311E0742F}"/>
          </ac:spMkLst>
        </pc:spChg>
      </pc:sldChg>
      <pc:sldChg chg="addSp delSp modSp">
        <pc:chgData name="Yanis Khilifi" userId="S::yanis.khilifi@etu.unice.fr::af532f2c-37c5-42e2-9938-f80356324179" providerId="AD" clId="Web-{50173514-6EBA-630C-8F69-94F0D8485B5F}" dt="2021-04-29T17:45:02.806" v="258"/>
        <pc:sldMkLst>
          <pc:docMk/>
          <pc:sldMk cId="4257814805" sldId="299"/>
        </pc:sldMkLst>
        <pc:spChg chg="del">
          <ac:chgData name="Yanis Khilifi" userId="S::yanis.khilifi@etu.unice.fr::af532f2c-37c5-42e2-9938-f80356324179" providerId="AD" clId="Web-{50173514-6EBA-630C-8F69-94F0D8485B5F}" dt="2021-04-29T17:42:54.052" v="223"/>
          <ac:spMkLst>
            <pc:docMk/>
            <pc:sldMk cId="4257814805" sldId="299"/>
            <ac:spMk id="2" creationId="{7ED3EF4D-5015-42F2-848D-4A2338198685}"/>
          </ac:spMkLst>
        </pc:spChg>
        <pc:spChg chg="del">
          <ac:chgData name="Yanis Khilifi" userId="S::yanis.khilifi@etu.unice.fr::af532f2c-37c5-42e2-9938-f80356324179" providerId="AD" clId="Web-{50173514-6EBA-630C-8F69-94F0D8485B5F}" dt="2021-04-29T17:42:52.130" v="222"/>
          <ac:spMkLst>
            <pc:docMk/>
            <pc:sldMk cId="4257814805" sldId="299"/>
            <ac:spMk id="3" creationId="{694F2DEF-82F7-4315-9F90-F2177FED1584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7:44:54.587" v="254"/>
          <ac:spMkLst>
            <pc:docMk/>
            <pc:sldMk cId="4257814805" sldId="299"/>
            <ac:spMk id="8" creationId="{502A82F3-03A2-4FA2-BA77-F131E780332E}"/>
          </ac:spMkLst>
        </pc:spChg>
        <pc:spChg chg="add del mod">
          <ac:chgData name="Yanis Khilifi" userId="S::yanis.khilifi@etu.unice.fr::af532f2c-37c5-42e2-9938-f80356324179" providerId="AD" clId="Web-{50173514-6EBA-630C-8F69-94F0D8485B5F}" dt="2021-04-29T17:45:02.806" v="258"/>
          <ac:spMkLst>
            <pc:docMk/>
            <pc:sldMk cId="4257814805" sldId="299"/>
            <ac:spMk id="9" creationId="{4DC7FB2D-B1DD-4B63-B796-A6B89555060C}"/>
          </ac:spMkLst>
        </pc:spChg>
        <pc:graphicFrameChg chg="add del mod modGraphic">
          <ac:chgData name="Yanis Khilifi" userId="S::yanis.khilifi@etu.unice.fr::af532f2c-37c5-42e2-9938-f80356324179" providerId="AD" clId="Web-{50173514-6EBA-630C-8F69-94F0D8485B5F}" dt="2021-04-29T17:44:36.758" v="247"/>
          <ac:graphicFrameMkLst>
            <pc:docMk/>
            <pc:sldMk cId="4257814805" sldId="299"/>
            <ac:graphicFrameMk id="6" creationId="{A39E0DDE-DED8-4790-AC97-93F7476F2271}"/>
          </ac:graphicFrameMkLst>
        </pc:graphicFrameChg>
        <pc:picChg chg="add mod">
          <ac:chgData name="Yanis Khilifi" userId="S::yanis.khilifi@etu.unice.fr::af532f2c-37c5-42e2-9938-f80356324179" providerId="AD" clId="Web-{50173514-6EBA-630C-8F69-94F0D8485B5F}" dt="2021-04-29T17:44:44.212" v="250" actId="1076"/>
          <ac:picMkLst>
            <pc:docMk/>
            <pc:sldMk cId="4257814805" sldId="299"/>
            <ac:picMk id="7" creationId="{19B6FE26-9C58-4E42-AE04-90A32A945EA6}"/>
          </ac:picMkLst>
        </pc:picChg>
      </pc:sldChg>
    </pc:docChg>
  </pc:docChgLst>
  <pc:docChgLst>
    <pc:chgData name="Yanis Khilifi" userId="S::yanis.khilifi@etu.unice.fr::af532f2c-37c5-42e2-9938-f80356324179" providerId="AD" clId="Web-{8CD0CD30-23AF-457C-4D9C-7DA8336A62CD}"/>
    <pc:docChg chg="addSld delSld modSld">
      <pc:chgData name="Yanis Khilifi" userId="S::yanis.khilifi@etu.unice.fr::af532f2c-37c5-42e2-9938-f80356324179" providerId="AD" clId="Web-{8CD0CD30-23AF-457C-4D9C-7DA8336A62CD}" dt="2021-04-29T17:35:53.737" v="24"/>
      <pc:docMkLst>
        <pc:docMk/>
      </pc:docMkLst>
      <pc:sldChg chg="del">
        <pc:chgData name="Yanis Khilifi" userId="S::yanis.khilifi@etu.unice.fr::af532f2c-37c5-42e2-9938-f80356324179" providerId="AD" clId="Web-{8CD0CD30-23AF-457C-4D9C-7DA8336A62CD}" dt="2021-04-29T17:33:44.417" v="0"/>
        <pc:sldMkLst>
          <pc:docMk/>
          <pc:sldMk cId="693977891" sldId="267"/>
        </pc:sldMkLst>
      </pc:sldChg>
      <pc:sldChg chg="addSp delSp modSp new">
        <pc:chgData name="Yanis Khilifi" userId="S::yanis.khilifi@etu.unice.fr::af532f2c-37c5-42e2-9938-f80356324179" providerId="AD" clId="Web-{8CD0CD30-23AF-457C-4D9C-7DA8336A62CD}" dt="2021-04-29T17:35:53.737" v="24"/>
        <pc:sldMkLst>
          <pc:docMk/>
          <pc:sldMk cId="4096725354" sldId="298"/>
        </pc:sldMkLst>
        <pc:spChg chg="del">
          <ac:chgData name="Yanis Khilifi" userId="S::yanis.khilifi@etu.unice.fr::af532f2c-37c5-42e2-9938-f80356324179" providerId="AD" clId="Web-{8CD0CD30-23AF-457C-4D9C-7DA8336A62CD}" dt="2021-04-29T17:33:52.574" v="2"/>
          <ac:spMkLst>
            <pc:docMk/>
            <pc:sldMk cId="4096725354" sldId="298"/>
            <ac:spMk id="2" creationId="{A5391BB8-845F-4E0A-BC93-8D09D354F8E5}"/>
          </ac:spMkLst>
        </pc:spChg>
        <pc:spChg chg="del">
          <ac:chgData name="Yanis Khilifi" userId="S::yanis.khilifi@etu.unice.fr::af532f2c-37c5-42e2-9938-f80356324179" providerId="AD" clId="Web-{8CD0CD30-23AF-457C-4D9C-7DA8336A62CD}" dt="2021-04-29T17:33:53.699" v="3"/>
          <ac:spMkLst>
            <pc:docMk/>
            <pc:sldMk cId="4096725354" sldId="298"/>
            <ac:spMk id="3" creationId="{4229100A-C510-4BF8-97F2-4E5BE06FE3FB}"/>
          </ac:spMkLst>
        </pc:spChg>
        <pc:picChg chg="add del mod">
          <ac:chgData name="Yanis Khilifi" userId="S::yanis.khilifi@etu.unice.fr::af532f2c-37c5-42e2-9938-f80356324179" providerId="AD" clId="Web-{8CD0CD30-23AF-457C-4D9C-7DA8336A62CD}" dt="2021-04-29T17:34:10.512" v="5"/>
          <ac:picMkLst>
            <pc:docMk/>
            <pc:sldMk cId="4096725354" sldId="298"/>
            <ac:picMk id="5" creationId="{3BB45CA8-FDEB-4CED-B99F-44C0B9713946}"/>
          </ac:picMkLst>
        </pc:picChg>
        <pc:picChg chg="add del mod">
          <ac:chgData name="Yanis Khilifi" userId="S::yanis.khilifi@etu.unice.fr::af532f2c-37c5-42e2-9938-f80356324179" providerId="AD" clId="Web-{8CD0CD30-23AF-457C-4D9C-7DA8336A62CD}" dt="2021-04-29T17:34:27.716" v="12"/>
          <ac:picMkLst>
            <pc:docMk/>
            <pc:sldMk cId="4096725354" sldId="298"/>
            <ac:picMk id="6" creationId="{E73667F8-7017-46D7-897E-5071890BF063}"/>
          </ac:picMkLst>
        </pc:picChg>
        <pc:picChg chg="add del mod">
          <ac:chgData name="Yanis Khilifi" userId="S::yanis.khilifi@etu.unice.fr::af532f2c-37c5-42e2-9938-f80356324179" providerId="AD" clId="Web-{8CD0CD30-23AF-457C-4D9C-7DA8336A62CD}" dt="2021-04-29T17:34:29.951" v="13"/>
          <ac:picMkLst>
            <pc:docMk/>
            <pc:sldMk cId="4096725354" sldId="298"/>
            <ac:picMk id="7" creationId="{ED0C9308-1193-4D17-8F42-28DD30DFD8F7}"/>
          </ac:picMkLst>
        </pc:picChg>
        <pc:picChg chg="add del mod">
          <ac:chgData name="Yanis Khilifi" userId="S::yanis.khilifi@etu.unice.fr::af532f2c-37c5-42e2-9938-f80356324179" providerId="AD" clId="Web-{8CD0CD30-23AF-457C-4D9C-7DA8336A62CD}" dt="2021-04-29T17:35:13.531" v="22"/>
          <ac:picMkLst>
            <pc:docMk/>
            <pc:sldMk cId="4096725354" sldId="298"/>
            <ac:picMk id="8" creationId="{90F7D77A-60CC-4788-AAD6-380321390865}"/>
          </ac:picMkLst>
        </pc:picChg>
        <pc:picChg chg="add del mod">
          <ac:chgData name="Yanis Khilifi" userId="S::yanis.khilifi@etu.unice.fr::af532f2c-37c5-42e2-9938-f80356324179" providerId="AD" clId="Web-{8CD0CD30-23AF-457C-4D9C-7DA8336A62CD}" dt="2021-04-29T17:35:00.234" v="19"/>
          <ac:picMkLst>
            <pc:docMk/>
            <pc:sldMk cId="4096725354" sldId="298"/>
            <ac:picMk id="9" creationId="{33FA0FF6-6ABC-4790-BF18-85352EAB1E73}"/>
          </ac:picMkLst>
        </pc:picChg>
        <pc:picChg chg="add del mod">
          <ac:chgData name="Yanis Khilifi" userId="S::yanis.khilifi@etu.unice.fr::af532f2c-37c5-42e2-9938-f80356324179" providerId="AD" clId="Web-{8CD0CD30-23AF-457C-4D9C-7DA8336A62CD}" dt="2021-04-29T17:35:53.737" v="24"/>
          <ac:picMkLst>
            <pc:docMk/>
            <pc:sldMk cId="4096725354" sldId="298"/>
            <ac:picMk id="10" creationId="{82A13500-3D7B-43F0-B8BF-C082EB48A65D}"/>
          </ac:picMkLst>
        </pc:picChg>
      </pc:sldChg>
    </pc:docChg>
  </pc:docChgLst>
  <pc:docChgLst>
    <pc:chgData name="Yanis Khilifi" userId="S::yanis.khilifi@etu.unice.fr::af532f2c-37c5-42e2-9938-f80356324179" providerId="AD" clId="Web-{00000000-0000-0000-0000-000000000000}"/>
    <pc:docChg chg="addSld modSld sldOrd">
      <pc:chgData name="Yanis Khilifi" userId="S::yanis.khilifi@etu.unice.fr::af532f2c-37c5-42e2-9938-f80356324179" providerId="AD" clId="Web-{00000000-0000-0000-0000-000000000000}" dt="2021-04-29T17:45:08.905" v="72" actId="1076"/>
      <pc:docMkLst>
        <pc:docMk/>
      </pc:docMkLst>
      <pc:sldChg chg="modSp ord">
        <pc:chgData name="Yanis Khilifi" userId="S::yanis.khilifi@etu.unice.fr::af532f2c-37c5-42e2-9938-f80356324179" providerId="AD" clId="Web-{00000000-0000-0000-0000-000000000000}" dt="2021-04-29T17:45:08.905" v="72" actId="1076"/>
        <pc:sldMkLst>
          <pc:docMk/>
          <pc:sldMk cId="2954666762" sldId="280"/>
        </pc:sldMkLst>
        <pc:spChg chg="mod">
          <ac:chgData name="Yanis Khilifi" userId="S::yanis.khilifi@etu.unice.fr::af532f2c-37c5-42e2-9938-f80356324179" providerId="AD" clId="Web-{00000000-0000-0000-0000-000000000000}" dt="2021-04-29T17:45:08.905" v="72" actId="1076"/>
          <ac:spMkLst>
            <pc:docMk/>
            <pc:sldMk cId="2954666762" sldId="280"/>
            <ac:spMk id="2" creationId="{BB34DA5C-A083-44AE-8388-C28CBCF83B4E}"/>
          </ac:spMkLst>
        </pc:spChg>
      </pc:sldChg>
      <pc:sldChg chg="modSp">
        <pc:chgData name="Yanis Khilifi" userId="S::yanis.khilifi@etu.unice.fr::af532f2c-37c5-42e2-9938-f80356324179" providerId="AD" clId="Web-{00000000-0000-0000-0000-000000000000}" dt="2021-04-29T15:03:49.587" v="1" actId="20577"/>
        <pc:sldMkLst>
          <pc:docMk/>
          <pc:sldMk cId="2904555748" sldId="292"/>
        </pc:sldMkLst>
        <pc:spChg chg="mod">
          <ac:chgData name="Yanis Khilifi" userId="S::yanis.khilifi@etu.unice.fr::af532f2c-37c5-42e2-9938-f80356324179" providerId="AD" clId="Web-{00000000-0000-0000-0000-000000000000}" dt="2021-04-29T15:03:49.587" v="1" actId="20577"/>
          <ac:spMkLst>
            <pc:docMk/>
            <pc:sldMk cId="2904555748" sldId="292"/>
            <ac:spMk id="2" creationId="{DD80C10D-3E10-4F91-BD18-3A8DB5AE0050}"/>
          </ac:spMkLst>
        </pc:spChg>
      </pc:sldChg>
      <pc:sldChg chg="addSp delSp modSp">
        <pc:chgData name="Yanis Khilifi" userId="S::yanis.khilifi@etu.unice.fr::af532f2c-37c5-42e2-9938-f80356324179" providerId="AD" clId="Web-{00000000-0000-0000-0000-000000000000}" dt="2021-04-29T17:40:12.742" v="67" actId="1076"/>
        <pc:sldMkLst>
          <pc:docMk/>
          <pc:sldMk cId="4096725354" sldId="298"/>
        </pc:sldMkLst>
        <pc:spChg chg="add mod">
          <ac:chgData name="Yanis Khilifi" userId="S::yanis.khilifi@etu.unice.fr::af532f2c-37c5-42e2-9938-f80356324179" providerId="AD" clId="Web-{00000000-0000-0000-0000-000000000000}" dt="2021-04-29T17:40:06.883" v="66" actId="1076"/>
          <ac:spMkLst>
            <pc:docMk/>
            <pc:sldMk cId="4096725354" sldId="298"/>
            <ac:spMk id="2" creationId="{65E8AE1F-7B4A-4672-9044-7A68EC641300}"/>
          </ac:spMkLst>
        </pc:spChg>
        <pc:spChg chg="add mod">
          <ac:chgData name="Yanis Khilifi" userId="S::yanis.khilifi@etu.unice.fr::af532f2c-37c5-42e2-9938-f80356324179" providerId="AD" clId="Web-{00000000-0000-0000-0000-000000000000}" dt="2021-04-29T17:40:12.742" v="67" actId="1076"/>
          <ac:spMkLst>
            <pc:docMk/>
            <pc:sldMk cId="4096725354" sldId="298"/>
            <ac:spMk id="3" creationId="{5FA835A7-FA47-4AD2-9927-D8B6E168B1DD}"/>
          </ac:spMkLst>
        </pc:spChg>
        <pc:spChg chg="add del mod">
          <ac:chgData name="Yanis Khilifi" userId="S::yanis.khilifi@etu.unice.fr::af532f2c-37c5-42e2-9938-f80356324179" providerId="AD" clId="Web-{00000000-0000-0000-0000-000000000000}" dt="2021-04-29T17:37:12.301" v="15"/>
          <ac:spMkLst>
            <pc:docMk/>
            <pc:sldMk cId="4096725354" sldId="298"/>
            <ac:spMk id="5" creationId="{947D7DF8-6871-4A9B-BA0D-54BA4D86B31D}"/>
          </ac:spMkLst>
        </pc:spChg>
        <pc:spChg chg="add mod">
          <ac:chgData name="Yanis Khilifi" userId="S::yanis.khilifi@etu.unice.fr::af532f2c-37c5-42e2-9938-f80356324179" providerId="AD" clId="Web-{00000000-0000-0000-0000-000000000000}" dt="2021-04-29T17:40:01.992" v="65" actId="1076"/>
          <ac:spMkLst>
            <pc:docMk/>
            <pc:sldMk cId="4096725354" sldId="298"/>
            <ac:spMk id="6" creationId="{8D345F30-7976-4940-9265-4E8DDA2D3BB5}"/>
          </ac:spMkLst>
        </pc:spChg>
        <pc:spChg chg="add mod">
          <ac:chgData name="Yanis Khilifi" userId="S::yanis.khilifi@etu.unice.fr::af532f2c-37c5-42e2-9938-f80356324179" providerId="AD" clId="Web-{00000000-0000-0000-0000-000000000000}" dt="2021-04-29T17:38:39.506" v="56" actId="1076"/>
          <ac:spMkLst>
            <pc:docMk/>
            <pc:sldMk cId="4096725354" sldId="298"/>
            <ac:spMk id="11" creationId="{885E0B8A-2990-499A-8A94-8BF4516FCFE0}"/>
          </ac:spMkLst>
        </pc:spChg>
        <pc:spChg chg="add mod">
          <ac:chgData name="Yanis Khilifi" userId="S::yanis.khilifi@etu.unice.fr::af532f2c-37c5-42e2-9938-f80356324179" providerId="AD" clId="Web-{00000000-0000-0000-0000-000000000000}" dt="2021-04-29T17:39:52.039" v="63"/>
          <ac:spMkLst>
            <pc:docMk/>
            <pc:sldMk cId="4096725354" sldId="298"/>
            <ac:spMk id="13" creationId="{8F6DC833-EAA8-41E4-B6AC-840DFA2B174A}"/>
          </ac:spMkLst>
        </pc:spChg>
        <pc:picChg chg="add mod">
          <ac:chgData name="Yanis Khilifi" userId="S::yanis.khilifi@etu.unice.fr::af532f2c-37c5-42e2-9938-f80356324179" providerId="AD" clId="Web-{00000000-0000-0000-0000-000000000000}" dt="2021-04-29T17:39:28.226" v="59"/>
          <ac:picMkLst>
            <pc:docMk/>
            <pc:sldMk cId="4096725354" sldId="298"/>
            <ac:picMk id="7" creationId="{007D3C5B-9D25-4CEA-8DCE-354DBDD50A09}"/>
          </ac:picMkLst>
        </pc:picChg>
        <pc:picChg chg="add mod">
          <ac:chgData name="Yanis Khilifi" userId="S::yanis.khilifi@etu.unice.fr::af532f2c-37c5-42e2-9938-f80356324179" providerId="AD" clId="Web-{00000000-0000-0000-0000-000000000000}" dt="2021-04-29T17:39:37.695" v="62"/>
          <ac:picMkLst>
            <pc:docMk/>
            <pc:sldMk cId="4096725354" sldId="298"/>
            <ac:picMk id="8" creationId="{B9365857-C27B-476B-A00A-1B6109756DF4}"/>
          </ac:picMkLst>
        </pc:picChg>
        <pc:picChg chg="add del mod">
          <ac:chgData name="Yanis Khilifi" userId="S::yanis.khilifi@etu.unice.fr::af532f2c-37c5-42e2-9938-f80356324179" providerId="AD" clId="Web-{00000000-0000-0000-0000-000000000000}" dt="2021-04-29T17:38:32.068" v="54"/>
          <ac:picMkLst>
            <pc:docMk/>
            <pc:sldMk cId="4096725354" sldId="298"/>
            <ac:picMk id="9" creationId="{A9B31A4D-9071-4A25-804A-3215E8FD14A5}"/>
          </ac:picMkLst>
        </pc:picChg>
        <pc:picChg chg="del">
          <ac:chgData name="Yanis Khilifi" userId="S::yanis.khilifi@etu.unice.fr::af532f2c-37c5-42e2-9938-f80356324179" providerId="AD" clId="Web-{00000000-0000-0000-0000-000000000000}" dt="2021-04-29T17:36:24.816" v="2"/>
          <ac:picMkLst>
            <pc:docMk/>
            <pc:sldMk cId="4096725354" sldId="298"/>
            <ac:picMk id="10" creationId="{82A13500-3D7B-43F0-B8BF-C082EB48A65D}"/>
          </ac:picMkLst>
        </pc:picChg>
      </pc:sldChg>
      <pc:sldChg chg="new">
        <pc:chgData name="Yanis Khilifi" userId="S::yanis.khilifi@etu.unice.fr::af532f2c-37c5-42e2-9938-f80356324179" providerId="AD" clId="Web-{00000000-0000-0000-0000-000000000000}" dt="2021-04-29T17:40:39.493" v="69"/>
        <pc:sldMkLst>
          <pc:docMk/>
          <pc:sldMk cId="4257814805" sldId="299"/>
        </pc:sldMkLst>
      </pc:sldChg>
    </pc:docChg>
  </pc:docChgLst>
  <pc:docChgLst>
    <pc:chgData name="Yanis Khilifi" userId="S::yanis.khilifi@etu.unice.fr::af532f2c-37c5-42e2-9938-f80356324179" providerId="AD" clId="Web-{99B89916-E5E0-6CDB-8C35-F50B63713AF2}"/>
    <pc:docChg chg="delSld modSld sldOrd">
      <pc:chgData name="Yanis Khilifi" userId="S::yanis.khilifi@etu.unice.fr::af532f2c-37c5-42e2-9938-f80356324179" providerId="AD" clId="Web-{99B89916-E5E0-6CDB-8C35-F50B63713AF2}" dt="2021-04-29T18:11:14.465" v="139" actId="1076"/>
      <pc:docMkLst>
        <pc:docMk/>
      </pc:docMkLst>
      <pc:sldChg chg="modSp ord">
        <pc:chgData name="Yanis Khilifi" userId="S::yanis.khilifi@etu.unice.fr::af532f2c-37c5-42e2-9938-f80356324179" providerId="AD" clId="Web-{99B89916-E5E0-6CDB-8C35-F50B63713AF2}" dt="2021-04-29T17:46:14.226" v="6" actId="20577"/>
        <pc:sldMkLst>
          <pc:docMk/>
          <pc:sldMk cId="567466670" sldId="260"/>
        </pc:sldMkLst>
        <pc:spChg chg="mod">
          <ac:chgData name="Yanis Khilifi" userId="S::yanis.khilifi@etu.unice.fr::af532f2c-37c5-42e2-9938-f80356324179" providerId="AD" clId="Web-{99B89916-E5E0-6CDB-8C35-F50B63713AF2}" dt="2021-04-29T17:46:14.226" v="6" actId="20577"/>
          <ac:spMkLst>
            <pc:docMk/>
            <pc:sldMk cId="567466670" sldId="260"/>
            <ac:spMk id="12" creationId="{792709A5-BC58-49B6-9306-324189BB0B94}"/>
          </ac:spMkLst>
        </pc:spChg>
      </pc:sldChg>
      <pc:sldChg chg="addSp delSp modSp">
        <pc:chgData name="Yanis Khilifi" userId="S::yanis.khilifi@etu.unice.fr::af532f2c-37c5-42e2-9938-f80356324179" providerId="AD" clId="Web-{99B89916-E5E0-6CDB-8C35-F50B63713AF2}" dt="2021-04-29T18:11:14.465" v="139" actId="1076"/>
        <pc:sldMkLst>
          <pc:docMk/>
          <pc:sldMk cId="357942233" sldId="261"/>
        </pc:sldMkLst>
        <pc:picChg chg="add mod">
          <ac:chgData name="Yanis Khilifi" userId="S::yanis.khilifi@etu.unice.fr::af532f2c-37c5-42e2-9938-f80356324179" providerId="AD" clId="Web-{99B89916-E5E0-6CDB-8C35-F50B63713AF2}" dt="2021-04-29T18:11:14.465" v="139" actId="1076"/>
          <ac:picMkLst>
            <pc:docMk/>
            <pc:sldMk cId="357942233" sldId="261"/>
            <ac:picMk id="3" creationId="{602719DE-9A18-4410-97B9-ECC10A29C505}"/>
          </ac:picMkLst>
        </pc:picChg>
        <pc:picChg chg="del">
          <ac:chgData name="Yanis Khilifi" userId="S::yanis.khilifi@etu.unice.fr::af532f2c-37c5-42e2-9938-f80356324179" providerId="AD" clId="Web-{99B89916-E5E0-6CDB-8C35-F50B63713AF2}" dt="2021-04-29T18:10:58.902" v="128"/>
          <ac:picMkLst>
            <pc:docMk/>
            <pc:sldMk cId="357942233" sldId="261"/>
            <ac:picMk id="6" creationId="{A4243EBD-A44E-4B6B-91B0-79D5683DCBFE}"/>
          </ac:picMkLst>
        </pc:picChg>
      </pc:sldChg>
      <pc:sldChg chg="addSp delSp modSp ord">
        <pc:chgData name="Yanis Khilifi" userId="S::yanis.khilifi@etu.unice.fr::af532f2c-37c5-42e2-9938-f80356324179" providerId="AD" clId="Web-{99B89916-E5E0-6CDB-8C35-F50B63713AF2}" dt="2021-04-29T18:03:56.363" v="109"/>
        <pc:sldMkLst>
          <pc:docMk/>
          <pc:sldMk cId="3424999859" sldId="264"/>
        </pc:sldMkLst>
        <pc:spChg chg="add del mod">
          <ac:chgData name="Yanis Khilifi" userId="S::yanis.khilifi@etu.unice.fr::af532f2c-37c5-42e2-9938-f80356324179" providerId="AD" clId="Web-{99B89916-E5E0-6CDB-8C35-F50B63713AF2}" dt="2021-04-29T18:03:56.363" v="109"/>
          <ac:spMkLst>
            <pc:docMk/>
            <pc:sldMk cId="3424999859" sldId="264"/>
            <ac:spMk id="2" creationId="{A0D1A670-544F-4FF2-AD36-FD76FE9577FD}"/>
          </ac:spMkLst>
        </pc:spChg>
        <pc:spChg chg="mod">
          <ac:chgData name="Yanis Khilifi" userId="S::yanis.khilifi@etu.unice.fr::af532f2c-37c5-42e2-9938-f80356324179" providerId="AD" clId="Web-{99B89916-E5E0-6CDB-8C35-F50B63713AF2}" dt="2021-04-29T17:47:42.649" v="14" actId="20577"/>
          <ac:spMkLst>
            <pc:docMk/>
            <pc:sldMk cId="3424999859" sldId="264"/>
            <ac:spMk id="12" creationId="{229F6E18-1008-4078-A787-E6520F13264B}"/>
          </ac:spMkLst>
        </pc:spChg>
      </pc:sldChg>
      <pc:sldChg chg="del">
        <pc:chgData name="Yanis Khilifi" userId="S::yanis.khilifi@etu.unice.fr::af532f2c-37c5-42e2-9938-f80356324179" providerId="AD" clId="Web-{99B89916-E5E0-6CDB-8C35-F50B63713AF2}" dt="2021-04-29T17:45:49.600" v="3"/>
        <pc:sldMkLst>
          <pc:docMk/>
          <pc:sldMk cId="2906537312" sldId="265"/>
        </pc:sldMkLst>
      </pc:sldChg>
      <pc:sldChg chg="del ord">
        <pc:chgData name="Yanis Khilifi" userId="S::yanis.khilifi@etu.unice.fr::af532f2c-37c5-42e2-9938-f80356324179" providerId="AD" clId="Web-{99B89916-E5E0-6CDB-8C35-F50B63713AF2}" dt="2021-04-29T17:48:56.244" v="30"/>
        <pc:sldMkLst>
          <pc:docMk/>
          <pc:sldMk cId="957158537" sldId="266"/>
        </pc:sldMkLst>
      </pc:sldChg>
      <pc:sldChg chg="modSp">
        <pc:chgData name="Yanis Khilifi" userId="S::yanis.khilifi@etu.unice.fr::af532f2c-37c5-42e2-9938-f80356324179" providerId="AD" clId="Web-{99B89916-E5E0-6CDB-8C35-F50B63713AF2}" dt="2021-04-29T17:47:36.634" v="11" actId="20577"/>
        <pc:sldMkLst>
          <pc:docMk/>
          <pc:sldMk cId="3426765707" sldId="273"/>
        </pc:sldMkLst>
        <pc:spChg chg="mod">
          <ac:chgData name="Yanis Khilifi" userId="S::yanis.khilifi@etu.unice.fr::af532f2c-37c5-42e2-9938-f80356324179" providerId="AD" clId="Web-{99B89916-E5E0-6CDB-8C35-F50B63713AF2}" dt="2021-04-29T17:47:36.634" v="11" actId="20577"/>
          <ac:spMkLst>
            <pc:docMk/>
            <pc:sldMk cId="3426765707" sldId="273"/>
            <ac:spMk id="2" creationId="{DD80C10D-3E10-4F91-BD18-3A8DB5AE0050}"/>
          </ac:spMkLst>
        </pc:spChg>
      </pc:sldChg>
      <pc:sldChg chg="addSp delSp modSp ord">
        <pc:chgData name="Yanis Khilifi" userId="S::yanis.khilifi@etu.unice.fr::af532f2c-37c5-42e2-9938-f80356324179" providerId="AD" clId="Web-{99B89916-E5E0-6CDB-8C35-F50B63713AF2}" dt="2021-04-29T18:05:09.630" v="127"/>
        <pc:sldMkLst>
          <pc:docMk/>
          <pc:sldMk cId="1961203113" sldId="276"/>
        </pc:sldMkLst>
        <pc:spChg chg="add del mod">
          <ac:chgData name="Yanis Khilifi" userId="S::yanis.khilifi@etu.unice.fr::af532f2c-37c5-42e2-9938-f80356324179" providerId="AD" clId="Web-{99B89916-E5E0-6CDB-8C35-F50B63713AF2}" dt="2021-04-29T18:04:19.176" v="112"/>
          <ac:spMkLst>
            <pc:docMk/>
            <pc:sldMk cId="1961203113" sldId="276"/>
            <ac:spMk id="11" creationId="{2314ED34-97C6-46CA-B5F2-9864AE8CE9EC}"/>
          </ac:spMkLst>
        </pc:spChg>
        <pc:spChg chg="add del mod">
          <ac:chgData name="Yanis Khilifi" userId="S::yanis.khilifi@etu.unice.fr::af532f2c-37c5-42e2-9938-f80356324179" providerId="AD" clId="Web-{99B89916-E5E0-6CDB-8C35-F50B63713AF2}" dt="2021-04-29T18:04:15.473" v="110"/>
          <ac:spMkLst>
            <pc:docMk/>
            <pc:sldMk cId="1961203113" sldId="276"/>
            <ac:spMk id="12" creationId="{C331E9BB-9E12-49CE-91BB-9A40B4660923}"/>
          </ac:spMkLst>
        </pc:spChg>
        <pc:spChg chg="add del">
          <ac:chgData name="Yanis Khilifi" userId="S::yanis.khilifi@etu.unice.fr::af532f2c-37c5-42e2-9938-f80356324179" providerId="AD" clId="Web-{99B89916-E5E0-6CDB-8C35-F50B63713AF2}" dt="2021-04-29T18:04:29.582" v="114"/>
          <ac:spMkLst>
            <pc:docMk/>
            <pc:sldMk cId="1961203113" sldId="276"/>
            <ac:spMk id="13" creationId="{8E0F46EE-9977-46F1-8780-FC9054882113}"/>
          </ac:spMkLst>
        </pc:spChg>
        <pc:picChg chg="del">
          <ac:chgData name="Yanis Khilifi" userId="S::yanis.khilifi@etu.unice.fr::af532f2c-37c5-42e2-9938-f80356324179" providerId="AD" clId="Web-{99B89916-E5E0-6CDB-8C35-F50B63713AF2}" dt="2021-04-29T18:01:49.798" v="80"/>
          <ac:picMkLst>
            <pc:docMk/>
            <pc:sldMk cId="1961203113" sldId="276"/>
            <ac:picMk id="5" creationId="{38ED451B-9EA5-40EA-A500-B3388ABFDA63}"/>
          </ac:picMkLst>
        </pc:picChg>
        <pc:picChg chg="add mod">
          <ac:chgData name="Yanis Khilifi" userId="S::yanis.khilifi@etu.unice.fr::af532f2c-37c5-42e2-9938-f80356324179" providerId="AD" clId="Web-{99B89916-E5E0-6CDB-8C35-F50B63713AF2}" dt="2021-04-29T18:04:42.567" v="115" actId="1076"/>
          <ac:picMkLst>
            <pc:docMk/>
            <pc:sldMk cId="1961203113" sldId="276"/>
            <ac:picMk id="10" creationId="{66A743BD-1AE6-4DC0-AA33-0E217611FBC4}"/>
          </ac:picMkLst>
        </pc:picChg>
        <pc:picChg chg="add del mod modCrop">
          <ac:chgData name="Yanis Khilifi" userId="S::yanis.khilifi@etu.unice.fr::af532f2c-37c5-42e2-9938-f80356324179" providerId="AD" clId="Web-{99B89916-E5E0-6CDB-8C35-F50B63713AF2}" dt="2021-04-29T18:04:56.958" v="120"/>
          <ac:picMkLst>
            <pc:docMk/>
            <pc:sldMk cId="1961203113" sldId="276"/>
            <ac:picMk id="14" creationId="{75C9707B-4ADA-4DFC-8DF8-0AD883B5EB6C}"/>
          </ac:picMkLst>
        </pc:picChg>
        <pc:picChg chg="add mod modCrop">
          <ac:chgData name="Yanis Khilifi" userId="S::yanis.khilifi@etu.unice.fr::af532f2c-37c5-42e2-9938-f80356324179" providerId="AD" clId="Web-{99B89916-E5E0-6CDB-8C35-F50B63713AF2}" dt="2021-04-29T18:05:09.630" v="127"/>
          <ac:picMkLst>
            <pc:docMk/>
            <pc:sldMk cId="1961203113" sldId="276"/>
            <ac:picMk id="15" creationId="{8EBCC6E5-77BE-42BC-B793-B46D959E99CE}"/>
          </ac:picMkLst>
        </pc:picChg>
        <pc:cxnChg chg="add del mod">
          <ac:chgData name="Yanis Khilifi" userId="S::yanis.khilifi@etu.unice.fr::af532f2c-37c5-42e2-9938-f80356324179" providerId="AD" clId="Web-{99B89916-E5E0-6CDB-8C35-F50B63713AF2}" dt="2021-04-29T18:01:55.392" v="82"/>
          <ac:cxnSpMkLst>
            <pc:docMk/>
            <pc:sldMk cId="1961203113" sldId="276"/>
            <ac:cxnSpMk id="3" creationId="{906972E3-2FD8-49B2-958B-BF9F89A74A96}"/>
          </ac:cxnSpMkLst>
        </pc:cxnChg>
        <pc:cxnChg chg="add del mod">
          <ac:chgData name="Yanis Khilifi" userId="S::yanis.khilifi@etu.unice.fr::af532f2c-37c5-42e2-9938-f80356324179" providerId="AD" clId="Web-{99B89916-E5E0-6CDB-8C35-F50B63713AF2}" dt="2021-04-29T18:01:55.392" v="81"/>
          <ac:cxnSpMkLst>
            <pc:docMk/>
            <pc:sldMk cId="1961203113" sldId="276"/>
            <ac:cxnSpMk id="8" creationId="{F3C3A1E4-C4C0-4D86-9B84-7069AD06AA88}"/>
          </ac:cxnSpMkLst>
        </pc:cxnChg>
      </pc:sldChg>
      <pc:sldChg chg="addSp modSp ord addAnim delAnim modAnim">
        <pc:chgData name="Yanis Khilifi" userId="S::yanis.khilifi@etu.unice.fr::af532f2c-37c5-42e2-9938-f80356324179" providerId="AD" clId="Web-{99B89916-E5E0-6CDB-8C35-F50B63713AF2}" dt="2021-04-29T17:53:22" v="66" actId="1076"/>
        <pc:sldMkLst>
          <pc:docMk/>
          <pc:sldMk cId="1151370522" sldId="278"/>
        </pc:sldMkLst>
        <pc:spChg chg="mod">
          <ac:chgData name="Yanis Khilifi" userId="S::yanis.khilifi@etu.unice.fr::af532f2c-37c5-42e2-9938-f80356324179" providerId="AD" clId="Web-{99B89916-E5E0-6CDB-8C35-F50B63713AF2}" dt="2021-04-29T17:49:32.355" v="36" actId="20577"/>
          <ac:spMkLst>
            <pc:docMk/>
            <pc:sldMk cId="1151370522" sldId="278"/>
            <ac:spMk id="2" creationId="{60CC689B-CAE0-4DBE-B54A-F19B9C7AA616}"/>
          </ac:spMkLst>
        </pc:spChg>
        <pc:spChg chg="mod">
          <ac:chgData name="Yanis Khilifi" userId="S::yanis.khilifi@etu.unice.fr::af532f2c-37c5-42e2-9938-f80356324179" providerId="AD" clId="Web-{99B89916-E5E0-6CDB-8C35-F50B63713AF2}" dt="2021-04-29T17:50:58.700" v="45" actId="14100"/>
          <ac:spMkLst>
            <pc:docMk/>
            <pc:sldMk cId="1151370522" sldId="278"/>
            <ac:spMk id="3" creationId="{610CB969-2DB6-4DDE-B8A9-F8CD31003534}"/>
          </ac:spMkLst>
        </pc:spChg>
        <pc:spChg chg="add mod">
          <ac:chgData name="Yanis Khilifi" userId="S::yanis.khilifi@etu.unice.fr::af532f2c-37c5-42e2-9938-f80356324179" providerId="AD" clId="Web-{99B89916-E5E0-6CDB-8C35-F50B63713AF2}" dt="2021-04-29T17:53:22" v="66" actId="1076"/>
          <ac:spMkLst>
            <pc:docMk/>
            <pc:sldMk cId="1151370522" sldId="278"/>
            <ac:spMk id="6" creationId="{60AA2F7F-D309-46FA-A55D-7B0948AD77B4}"/>
          </ac:spMkLst>
        </pc:spChg>
      </pc:sldChg>
      <pc:sldChg chg="del">
        <pc:chgData name="Yanis Khilifi" userId="S::yanis.khilifi@etu.unice.fr::af532f2c-37c5-42e2-9938-f80356324179" providerId="AD" clId="Web-{99B89916-E5E0-6CDB-8C35-F50B63713AF2}" dt="2021-04-29T17:48:18.666" v="25"/>
        <pc:sldMkLst>
          <pc:docMk/>
          <pc:sldMk cId="529803392" sldId="281"/>
        </pc:sldMkLst>
      </pc:sldChg>
      <pc:sldChg chg="del ord">
        <pc:chgData name="Yanis Khilifi" userId="S::yanis.khilifi@etu.unice.fr::af532f2c-37c5-42e2-9938-f80356324179" providerId="AD" clId="Web-{99B89916-E5E0-6CDB-8C35-F50B63713AF2}" dt="2021-04-29T17:48:11.165" v="21"/>
        <pc:sldMkLst>
          <pc:docMk/>
          <pc:sldMk cId="157738416" sldId="282"/>
        </pc:sldMkLst>
      </pc:sldChg>
      <pc:sldChg chg="del">
        <pc:chgData name="Yanis Khilifi" userId="S::yanis.khilifi@etu.unice.fr::af532f2c-37c5-42e2-9938-f80356324179" providerId="AD" clId="Web-{99B89916-E5E0-6CDB-8C35-F50B63713AF2}" dt="2021-04-29T17:48:18.666" v="26"/>
        <pc:sldMkLst>
          <pc:docMk/>
          <pc:sldMk cId="2198162485" sldId="284"/>
        </pc:sldMkLst>
      </pc:sldChg>
      <pc:sldChg chg="del">
        <pc:chgData name="Yanis Khilifi" userId="S::yanis.khilifi@etu.unice.fr::af532f2c-37c5-42e2-9938-f80356324179" providerId="AD" clId="Web-{99B89916-E5E0-6CDB-8C35-F50B63713AF2}" dt="2021-04-29T17:48:18.666" v="23"/>
        <pc:sldMkLst>
          <pc:docMk/>
          <pc:sldMk cId="2837693880" sldId="286"/>
        </pc:sldMkLst>
      </pc:sldChg>
      <pc:sldChg chg="del">
        <pc:chgData name="Yanis Khilifi" userId="S::yanis.khilifi@etu.unice.fr::af532f2c-37c5-42e2-9938-f80356324179" providerId="AD" clId="Web-{99B89916-E5E0-6CDB-8C35-F50B63713AF2}" dt="2021-04-29T17:48:18.666" v="24"/>
        <pc:sldMkLst>
          <pc:docMk/>
          <pc:sldMk cId="2698869611" sldId="288"/>
        </pc:sldMkLst>
      </pc:sldChg>
      <pc:sldChg chg="modSp del">
        <pc:chgData name="Yanis Khilifi" userId="S::yanis.khilifi@etu.unice.fr::af532f2c-37c5-42e2-9938-f80356324179" providerId="AD" clId="Web-{99B89916-E5E0-6CDB-8C35-F50B63713AF2}" dt="2021-04-29T17:48:09.306" v="20"/>
        <pc:sldMkLst>
          <pc:docMk/>
          <pc:sldMk cId="1886142222" sldId="289"/>
        </pc:sldMkLst>
        <pc:spChg chg="mod">
          <ac:chgData name="Yanis Khilifi" userId="S::yanis.khilifi@etu.unice.fr::af532f2c-37c5-42e2-9938-f80356324179" providerId="AD" clId="Web-{99B89916-E5E0-6CDB-8C35-F50B63713AF2}" dt="2021-04-29T17:48:02.556" v="19" actId="20577"/>
          <ac:spMkLst>
            <pc:docMk/>
            <pc:sldMk cId="1886142222" sldId="289"/>
            <ac:spMk id="13" creationId="{80133AC2-8FC5-492C-9D7E-6C653C3EEC01}"/>
          </ac:spMkLst>
        </pc:spChg>
      </pc:sldChg>
      <pc:sldChg chg="del">
        <pc:chgData name="Yanis Khilifi" userId="S::yanis.khilifi@etu.unice.fr::af532f2c-37c5-42e2-9938-f80356324179" providerId="AD" clId="Web-{99B89916-E5E0-6CDB-8C35-F50B63713AF2}" dt="2021-04-29T17:48:18.666" v="22"/>
        <pc:sldMkLst>
          <pc:docMk/>
          <pc:sldMk cId="1048869136" sldId="290"/>
        </pc:sldMkLst>
      </pc:sldChg>
      <pc:sldChg chg="del">
        <pc:chgData name="Yanis Khilifi" userId="S::yanis.khilifi@etu.unice.fr::af532f2c-37c5-42e2-9938-f80356324179" providerId="AD" clId="Web-{99B89916-E5E0-6CDB-8C35-F50B63713AF2}" dt="2021-04-29T17:48:23.009" v="27"/>
        <pc:sldMkLst>
          <pc:docMk/>
          <pc:sldMk cId="544595490" sldId="291"/>
        </pc:sldMkLst>
      </pc:sldChg>
      <pc:sldChg chg="addSp modSp">
        <pc:chgData name="Yanis Khilifi" userId="S::yanis.khilifi@etu.unice.fr::af532f2c-37c5-42e2-9938-f80356324179" providerId="AD" clId="Web-{99B89916-E5E0-6CDB-8C35-F50B63713AF2}" dt="2021-04-29T17:45:29.350" v="1" actId="1076"/>
        <pc:sldMkLst>
          <pc:docMk/>
          <pc:sldMk cId="4257814805" sldId="299"/>
        </pc:sldMkLst>
        <pc:spChg chg="add mod">
          <ac:chgData name="Yanis Khilifi" userId="S::yanis.khilifi@etu.unice.fr::af532f2c-37c5-42e2-9938-f80356324179" providerId="AD" clId="Web-{99B89916-E5E0-6CDB-8C35-F50B63713AF2}" dt="2021-04-29T17:45:26.756" v="0"/>
          <ac:spMkLst>
            <pc:docMk/>
            <pc:sldMk cId="4257814805" sldId="299"/>
            <ac:spMk id="2" creationId="{A7C5B194-14B9-4DA2-B5FC-9CBC1A69DF3B}"/>
          </ac:spMkLst>
        </pc:spChg>
        <pc:picChg chg="mod">
          <ac:chgData name="Yanis Khilifi" userId="S::yanis.khilifi@etu.unice.fr::af532f2c-37c5-42e2-9938-f80356324179" providerId="AD" clId="Web-{99B89916-E5E0-6CDB-8C35-F50B63713AF2}" dt="2021-04-29T17:45:29.350" v="1" actId="1076"/>
          <ac:picMkLst>
            <pc:docMk/>
            <pc:sldMk cId="4257814805" sldId="299"/>
            <ac:picMk id="7" creationId="{19B6FE26-9C58-4E42-AE04-90A32A945EA6}"/>
          </ac:picMkLst>
        </pc:picChg>
      </pc:sldChg>
    </pc:docChg>
  </pc:docChgLst>
  <pc:docChgLst>
    <pc:chgData name="Valentin kipfer" userId="3d709d0e-9dd0-4294-9d22-a064e387858e" providerId="ADAL" clId="{AEC01F01-5552-4CF8-9E00-C39382DEF14D}"/>
    <pc:docChg chg="modSld">
      <pc:chgData name="Valentin kipfer" userId="3d709d0e-9dd0-4294-9d22-a064e387858e" providerId="ADAL" clId="{AEC01F01-5552-4CF8-9E00-C39382DEF14D}" dt="2021-04-29T21:42:37.335" v="0" actId="1076"/>
      <pc:docMkLst>
        <pc:docMk/>
      </pc:docMkLst>
      <pc:sldChg chg="modSp mod">
        <pc:chgData name="Valentin kipfer" userId="3d709d0e-9dd0-4294-9d22-a064e387858e" providerId="ADAL" clId="{AEC01F01-5552-4CF8-9E00-C39382DEF14D}" dt="2021-04-29T21:42:37.335" v="0" actId="1076"/>
        <pc:sldMkLst>
          <pc:docMk/>
          <pc:sldMk cId="357942233" sldId="261"/>
        </pc:sldMkLst>
        <pc:spChg chg="mod">
          <ac:chgData name="Valentin kipfer" userId="3d709d0e-9dd0-4294-9d22-a064e387858e" providerId="ADAL" clId="{AEC01F01-5552-4CF8-9E00-C39382DEF14D}" dt="2021-04-29T21:42:37.335" v="0" actId="1076"/>
          <ac:spMkLst>
            <pc:docMk/>
            <pc:sldMk cId="357942233" sldId="261"/>
            <ac:spMk id="15" creationId="{9A3671F2-7B5B-4FCB-B223-24460573B2D9}"/>
          </ac:spMkLst>
        </pc:spChg>
      </pc:sldChg>
    </pc:docChg>
  </pc:docChgLst>
  <pc:docChgLst>
    <pc:chgData name="Swann Imbert" userId="S::swann.imbert@etu.unice.fr::26b4965c-3bc4-4bdc-bd33-fb8d1e91c502" providerId="AD" clId="Web-{E3AAAA94-CD4E-1A8E-122F-4F520644EB91}"/>
    <pc:docChg chg="modSld">
      <pc:chgData name="Swann Imbert" userId="S::swann.imbert@etu.unice.fr::26b4965c-3bc4-4bdc-bd33-fb8d1e91c502" providerId="AD" clId="Web-{E3AAAA94-CD4E-1A8E-122F-4F520644EB91}" dt="2021-04-29T17:56:22.438" v="1"/>
      <pc:docMkLst>
        <pc:docMk/>
      </pc:docMkLst>
      <pc:sldChg chg="delSp modSp delAnim">
        <pc:chgData name="Swann Imbert" userId="S::swann.imbert@etu.unice.fr::26b4965c-3bc4-4bdc-bd33-fb8d1e91c502" providerId="AD" clId="Web-{E3AAAA94-CD4E-1A8E-122F-4F520644EB91}" dt="2021-04-29T17:56:22.438" v="1"/>
        <pc:sldMkLst>
          <pc:docMk/>
          <pc:sldMk cId="1151370522" sldId="278"/>
        </pc:sldMkLst>
        <pc:spChg chg="del mod">
          <ac:chgData name="Swann Imbert" userId="S::swann.imbert@etu.unice.fr::26b4965c-3bc4-4bdc-bd33-fb8d1e91c502" providerId="AD" clId="Web-{E3AAAA94-CD4E-1A8E-122F-4F520644EB91}" dt="2021-04-29T17:56:22.438" v="1"/>
          <ac:spMkLst>
            <pc:docMk/>
            <pc:sldMk cId="1151370522" sldId="278"/>
            <ac:spMk id="6" creationId="{60AA2F7F-D309-46FA-A55D-7B0948AD77B4}"/>
          </ac:spMkLst>
        </pc:spChg>
      </pc:sldChg>
    </pc:docChg>
  </pc:docChgLst>
  <pc:docChgLst>
    <pc:chgData name="Yanis Khilifi" userId="S::yanis.khilifi@etu.unice.fr::af532f2c-37c5-42e2-9938-f80356324179" providerId="AD" clId="Web-{B68E3493-AA7F-B3B1-F436-828D0C6C0F73}"/>
    <pc:docChg chg="addSld delSld modSld">
      <pc:chgData name="Yanis Khilifi" userId="S::yanis.khilifi@etu.unice.fr::af532f2c-37c5-42e2-9938-f80356324179" providerId="AD" clId="Web-{B68E3493-AA7F-B3B1-F436-828D0C6C0F73}" dt="2021-01-15T07:47:34.592" v="335" actId="20577"/>
      <pc:docMkLst>
        <pc:docMk/>
      </pc:docMkLst>
      <pc:sldChg chg="modSp">
        <pc:chgData name="Yanis Khilifi" userId="S::yanis.khilifi@etu.unice.fr::af532f2c-37c5-42e2-9938-f80356324179" providerId="AD" clId="Web-{B68E3493-AA7F-B3B1-F436-828D0C6C0F73}" dt="2021-01-15T07:47:34.592" v="335" actId="20577"/>
        <pc:sldMkLst>
          <pc:docMk/>
          <pc:sldMk cId="408375523" sldId="268"/>
        </pc:sldMkLst>
        <pc:spChg chg="mod">
          <ac:chgData name="Yanis Khilifi" userId="S::yanis.khilifi@etu.unice.fr::af532f2c-37c5-42e2-9938-f80356324179" providerId="AD" clId="Web-{B68E3493-AA7F-B3B1-F436-828D0C6C0F73}" dt="2021-01-15T07:47:34.592" v="335" actId="20577"/>
          <ac:spMkLst>
            <pc:docMk/>
            <pc:sldMk cId="408375523" sldId="268"/>
            <ac:spMk id="3" creationId="{0C727167-57F0-4646-9845-3AD1CD132F11}"/>
          </ac:spMkLst>
        </pc:spChg>
      </pc:sldChg>
      <pc:sldChg chg="modSp">
        <pc:chgData name="Yanis Khilifi" userId="S::yanis.khilifi@etu.unice.fr::af532f2c-37c5-42e2-9938-f80356324179" providerId="AD" clId="Web-{B68E3493-AA7F-B3B1-F436-828D0C6C0F73}" dt="2021-01-15T07:01:51.117" v="214" actId="20577"/>
        <pc:sldMkLst>
          <pc:docMk/>
          <pc:sldMk cId="1151370522" sldId="278"/>
        </pc:sldMkLst>
        <pc:spChg chg="mod">
          <ac:chgData name="Yanis Khilifi" userId="S::yanis.khilifi@etu.unice.fr::af532f2c-37c5-42e2-9938-f80356324179" providerId="AD" clId="Web-{B68E3493-AA7F-B3B1-F436-828D0C6C0F73}" dt="2021-01-15T07:01:51.117" v="214" actId="20577"/>
          <ac:spMkLst>
            <pc:docMk/>
            <pc:sldMk cId="1151370522" sldId="278"/>
            <ac:spMk id="3" creationId="{610CB969-2DB6-4DDE-B8A9-F8CD31003534}"/>
          </ac:spMkLst>
        </pc:spChg>
      </pc:sldChg>
      <pc:sldChg chg="add del mod modShow">
        <pc:chgData name="Yanis Khilifi" userId="S::yanis.khilifi@etu.unice.fr::af532f2c-37c5-42e2-9938-f80356324179" providerId="AD" clId="Web-{B68E3493-AA7F-B3B1-F436-828D0C6C0F73}" dt="2021-01-15T07:33:28.524" v="333"/>
        <pc:sldMkLst>
          <pc:docMk/>
          <pc:sldMk cId="2837693880" sldId="286"/>
        </pc:sldMkLst>
      </pc:sldChg>
      <pc:sldChg chg="addSp delSp modSp new">
        <pc:chgData name="Yanis Khilifi" userId="S::yanis.khilifi@etu.unice.fr::af532f2c-37c5-42e2-9938-f80356324179" providerId="AD" clId="Web-{B68E3493-AA7F-B3B1-F436-828D0C6C0F73}" dt="2021-01-15T07:26:11.654" v="330"/>
        <pc:sldMkLst>
          <pc:docMk/>
          <pc:sldMk cId="1947515753" sldId="293"/>
        </pc:sldMkLst>
        <pc:spChg chg="del">
          <ac:chgData name="Yanis Khilifi" userId="S::yanis.khilifi@etu.unice.fr::af532f2c-37c5-42e2-9938-f80356324179" providerId="AD" clId="Web-{B68E3493-AA7F-B3B1-F436-828D0C6C0F73}" dt="2021-01-15T07:08:45.018" v="218"/>
          <ac:spMkLst>
            <pc:docMk/>
            <pc:sldMk cId="1947515753" sldId="293"/>
            <ac:spMk id="2" creationId="{BBA5429C-0911-4520-AE6B-1BB6936CC37C}"/>
          </ac:spMkLst>
        </pc:spChg>
        <pc:spChg chg="del">
          <ac:chgData name="Yanis Khilifi" userId="S::yanis.khilifi@etu.unice.fr::af532f2c-37c5-42e2-9938-f80356324179" providerId="AD" clId="Web-{B68E3493-AA7F-B3B1-F436-828D0C6C0F73}" dt="2021-01-15T07:08:46.003" v="219"/>
          <ac:spMkLst>
            <pc:docMk/>
            <pc:sldMk cId="1947515753" sldId="293"/>
            <ac:spMk id="3" creationId="{4A098A71-CB19-4AE4-BF90-083BC12139B0}"/>
          </ac:spMkLst>
        </pc:spChg>
        <pc:spChg chg="add del">
          <ac:chgData name="Yanis Khilifi" userId="S::yanis.khilifi@etu.unice.fr::af532f2c-37c5-42e2-9938-f80356324179" providerId="AD" clId="Web-{B68E3493-AA7F-B3B1-F436-828D0C6C0F73}" dt="2021-01-15T07:08:41.018" v="217"/>
          <ac:spMkLst>
            <pc:docMk/>
            <pc:sldMk cId="1947515753" sldId="293"/>
            <ac:spMk id="6" creationId="{D0D3D2C6-B70F-40E1-B9F6-86E47654F6CC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3:54.901" v="318" actId="1076"/>
          <ac:spMkLst>
            <pc:docMk/>
            <pc:sldMk cId="1947515753" sldId="293"/>
            <ac:spMk id="8" creationId="{242682F1-4CBC-46D3-8758-51F2DB3D49B7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698" v="319" actId="1076"/>
          <ac:spMkLst>
            <pc:docMk/>
            <pc:sldMk cId="1947515753" sldId="293"/>
            <ac:spMk id="9" creationId="{39F8E71B-59C9-4D81-B98A-6C1F22962D04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698" v="320" actId="1076"/>
          <ac:spMkLst>
            <pc:docMk/>
            <pc:sldMk cId="1947515753" sldId="293"/>
            <ac:spMk id="10" creationId="{C176F304-FE18-4259-931F-D41289EABA56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698" v="321" actId="1076"/>
          <ac:spMkLst>
            <pc:docMk/>
            <pc:sldMk cId="1947515753" sldId="293"/>
            <ac:spMk id="11" creationId="{F56C83E5-E431-49DC-9CB9-8EE054E76C11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14" v="322" actId="1076"/>
          <ac:spMkLst>
            <pc:docMk/>
            <pc:sldMk cId="1947515753" sldId="293"/>
            <ac:spMk id="12" creationId="{6598811F-247E-45D7-ADED-08ED01DE9A9D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14" v="323" actId="1076"/>
          <ac:spMkLst>
            <pc:docMk/>
            <pc:sldMk cId="1947515753" sldId="293"/>
            <ac:spMk id="13" creationId="{375CAD28-2AD4-46EC-9ECF-2ADF89B395D3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14" v="324" actId="1076"/>
          <ac:spMkLst>
            <pc:docMk/>
            <pc:sldMk cId="1947515753" sldId="293"/>
            <ac:spMk id="14" creationId="{5F4BF151-1588-4A2F-90D1-35B1333C56A6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30" v="325" actId="1076"/>
          <ac:spMkLst>
            <pc:docMk/>
            <pc:sldMk cId="1947515753" sldId="293"/>
            <ac:spMk id="15" creationId="{9A9C8A41-396B-4BF9-8197-BF1CBA3DE1F9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30" v="326" actId="1076"/>
          <ac:spMkLst>
            <pc:docMk/>
            <pc:sldMk cId="1947515753" sldId="293"/>
            <ac:spMk id="16" creationId="{A3227716-71A6-4E4A-891B-E3EF69ED20D5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45" v="327" actId="1076"/>
          <ac:spMkLst>
            <pc:docMk/>
            <pc:sldMk cId="1947515753" sldId="293"/>
            <ac:spMk id="17" creationId="{9B804D38-244A-4B5D-A1EE-2A807507D17A}"/>
          </ac:spMkLst>
        </pc:spChg>
        <pc:spChg chg="add mod">
          <ac:chgData name="Yanis Khilifi" userId="S::yanis.khilifi@etu.unice.fr::af532f2c-37c5-42e2-9938-f80356324179" providerId="AD" clId="Web-{B68E3493-AA7F-B3B1-F436-828D0C6C0F73}" dt="2021-01-15T07:14:08.745" v="329" actId="1076"/>
          <ac:spMkLst>
            <pc:docMk/>
            <pc:sldMk cId="1947515753" sldId="293"/>
            <ac:spMk id="19" creationId="{FDA961FE-6B1F-463D-8693-D57229F57BF5}"/>
          </ac:spMkLst>
        </pc:spChg>
        <pc:picChg chg="add">
          <ac:chgData name="Yanis Khilifi" userId="S::yanis.khilifi@etu.unice.fr::af532f2c-37c5-42e2-9938-f80356324179" providerId="AD" clId="Web-{B68E3493-AA7F-B3B1-F436-828D0C6C0F73}" dt="2021-01-15T07:26:11.654" v="330"/>
          <ac:picMkLst>
            <pc:docMk/>
            <pc:sldMk cId="1947515753" sldId="293"/>
            <ac:picMk id="21" creationId="{EC65065C-309B-4CC4-896D-FF08BA335502}"/>
          </ac:picMkLst>
        </pc:picChg>
        <pc:cxnChg chg="add mod">
          <ac:chgData name="Yanis Khilifi" userId="S::yanis.khilifi@etu.unice.fr::af532f2c-37c5-42e2-9938-f80356324179" providerId="AD" clId="Web-{B68E3493-AA7F-B3B1-F436-828D0C6C0F73}" dt="2021-01-15T07:14:08.745" v="328" actId="1076"/>
          <ac:cxnSpMkLst>
            <pc:docMk/>
            <pc:sldMk cId="1947515753" sldId="293"/>
            <ac:cxnSpMk id="18" creationId="{B26D1194-31E5-4185-81C8-C74E4850AB6F}"/>
          </ac:cxnSpMkLst>
        </pc:cxnChg>
      </pc:sldChg>
    </pc:docChg>
  </pc:docChgLst>
  <pc:docChgLst>
    <pc:chgData name="Lucas Sabatier" userId="S::lucas.sabatier@etu.unice.fr::caee3ebd-b602-481a-b85b-7e714e3c32e2" providerId="AD" clId="Web-{DE0BBDBC-77AD-7DA6-74E0-8912216BDEDF}"/>
    <pc:docChg chg="modSld">
      <pc:chgData name="Lucas Sabatier" userId="S::lucas.sabatier@etu.unice.fr::caee3ebd-b602-481a-b85b-7e714e3c32e2" providerId="AD" clId="Web-{DE0BBDBC-77AD-7DA6-74E0-8912216BDEDF}" dt="2021-01-15T07:06:54.633" v="95" actId="1076"/>
      <pc:docMkLst>
        <pc:docMk/>
      </pc:docMkLst>
      <pc:sldChg chg="addSp delSp modSp addAnim delAnim modAnim">
        <pc:chgData name="Lucas Sabatier" userId="S::lucas.sabatier@etu.unice.fr::caee3ebd-b602-481a-b85b-7e714e3c32e2" providerId="AD" clId="Web-{DE0BBDBC-77AD-7DA6-74E0-8912216BDEDF}" dt="2021-01-15T07:01:27.679" v="60"/>
        <pc:sldMkLst>
          <pc:docMk/>
          <pc:sldMk cId="567466670" sldId="260"/>
        </pc:sldMkLst>
        <pc:spChg chg="add del mod">
          <ac:chgData name="Lucas Sabatier" userId="S::lucas.sabatier@etu.unice.fr::caee3ebd-b602-481a-b85b-7e714e3c32e2" providerId="AD" clId="Web-{DE0BBDBC-77AD-7DA6-74E0-8912216BDEDF}" dt="2021-01-15T06:59:14.366" v="14"/>
          <ac:spMkLst>
            <pc:docMk/>
            <pc:sldMk cId="567466670" sldId="260"/>
            <ac:spMk id="3" creationId="{F07BD9BF-4BC5-4BBD-8A28-ADB3FF4F25FE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6:59:48.054" v="23"/>
          <ac:spMkLst>
            <pc:docMk/>
            <pc:sldMk cId="567466670" sldId="260"/>
            <ac:spMk id="4" creationId="{44BD071B-B25B-4097-BBEE-79425A87A77B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0:05.319" v="26" actId="14100"/>
          <ac:spMkLst>
            <pc:docMk/>
            <pc:sldMk cId="567466670" sldId="260"/>
            <ac:spMk id="9" creationId="{2DE271F3-A9D8-4568-A515-53BCAC6AE1F7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0:14.554" v="29" actId="14100"/>
          <ac:spMkLst>
            <pc:docMk/>
            <pc:sldMk cId="567466670" sldId="260"/>
            <ac:spMk id="10" creationId="{60ECB543-8461-468C-8574-4569F273F578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0:25.788" v="34" actId="14100"/>
          <ac:spMkLst>
            <pc:docMk/>
            <pc:sldMk cId="567466670" sldId="260"/>
            <ac:spMk id="11" creationId="{C263B9C7-1BDF-48BA-8419-5F4B79AEF4AD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0:37.538" v="38" actId="14100"/>
          <ac:spMkLst>
            <pc:docMk/>
            <pc:sldMk cId="567466670" sldId="260"/>
            <ac:spMk id="14" creationId="{3F94663D-C1FF-4321-ACA7-8ED20AA68F32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1:01.210" v="46" actId="14100"/>
          <ac:spMkLst>
            <pc:docMk/>
            <pc:sldMk cId="567466670" sldId="260"/>
            <ac:spMk id="15" creationId="{9077B088-0E2C-4888-879F-49C5A0BC5107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0:57.741" v="45" actId="14100"/>
          <ac:spMkLst>
            <pc:docMk/>
            <pc:sldMk cId="567466670" sldId="260"/>
            <ac:spMk id="16" creationId="{C7378331-352A-4D65-9BD8-E7953EEFAC7D}"/>
          </ac:spMkLst>
        </pc:spChg>
      </pc:sldChg>
      <pc:sldChg chg="addSp delSp modSp">
        <pc:chgData name="Lucas Sabatier" userId="S::lucas.sabatier@etu.unice.fr::caee3ebd-b602-481a-b85b-7e714e3c32e2" providerId="AD" clId="Web-{DE0BBDBC-77AD-7DA6-74E0-8912216BDEDF}" dt="2021-01-15T07:06:54.633" v="95" actId="1076"/>
        <pc:sldMkLst>
          <pc:docMk/>
          <pc:sldMk cId="3424999859" sldId="264"/>
        </pc:sldMkLst>
        <pc:spChg chg="del">
          <ac:chgData name="Lucas Sabatier" userId="S::lucas.sabatier@etu.unice.fr::caee3ebd-b602-481a-b85b-7e714e3c32e2" providerId="AD" clId="Web-{DE0BBDBC-77AD-7DA6-74E0-8912216BDEDF}" dt="2021-01-15T07:04:45.617" v="64"/>
          <ac:spMkLst>
            <pc:docMk/>
            <pc:sldMk cId="3424999859" sldId="264"/>
            <ac:spMk id="3" creationId="{B01A9948-5D7D-4DE5-BE0A-F343D1C0D90A}"/>
          </ac:spMkLst>
        </pc:spChg>
        <pc:spChg chg="mod">
          <ac:chgData name="Lucas Sabatier" userId="S::lucas.sabatier@etu.unice.fr::caee3ebd-b602-481a-b85b-7e714e3c32e2" providerId="AD" clId="Web-{DE0BBDBC-77AD-7DA6-74E0-8912216BDEDF}" dt="2021-01-15T07:05:26.211" v="79" actId="1076"/>
          <ac:spMkLst>
            <pc:docMk/>
            <pc:sldMk cId="3424999859" sldId="264"/>
            <ac:spMk id="5" creationId="{AE69B36C-84BB-4D91-B1DD-1556BC5425EA}"/>
          </ac:spMkLst>
        </pc:spChg>
        <pc:spChg chg="del">
          <ac:chgData name="Lucas Sabatier" userId="S::lucas.sabatier@etu.unice.fr::caee3ebd-b602-481a-b85b-7e714e3c32e2" providerId="AD" clId="Web-{DE0BBDBC-77AD-7DA6-74E0-8912216BDEDF}" dt="2021-01-15T07:05:08.461" v="72"/>
          <ac:spMkLst>
            <pc:docMk/>
            <pc:sldMk cId="3424999859" sldId="264"/>
            <ac:spMk id="6" creationId="{4360F3F5-AC34-4EDF-B9FA-C81020772AA0}"/>
          </ac:spMkLst>
        </pc:spChg>
        <pc:spChg chg="add del mod">
          <ac:chgData name="Lucas Sabatier" userId="S::lucas.sabatier@etu.unice.fr::caee3ebd-b602-481a-b85b-7e714e3c32e2" providerId="AD" clId="Web-{DE0BBDBC-77AD-7DA6-74E0-8912216BDEDF}" dt="2021-01-15T07:04:48.430" v="66"/>
          <ac:spMkLst>
            <pc:docMk/>
            <pc:sldMk cId="3424999859" sldId="264"/>
            <ac:spMk id="10" creationId="{6364C274-D3C5-4A3C-9D23-3202BDAB727F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5:30.961" v="80" actId="1076"/>
          <ac:spMkLst>
            <pc:docMk/>
            <pc:sldMk cId="3424999859" sldId="264"/>
            <ac:spMk id="13" creationId="{7BF1524E-60D3-4E2C-AF10-0F3730213DB9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6:54.633" v="95" actId="1076"/>
          <ac:spMkLst>
            <pc:docMk/>
            <pc:sldMk cId="3424999859" sldId="264"/>
            <ac:spMk id="14" creationId="{4A64D060-1E9C-4D59-A690-DED2F6FFE07A}"/>
          </ac:spMkLst>
        </pc:spChg>
        <pc:spChg chg="add mod">
          <ac:chgData name="Lucas Sabatier" userId="S::lucas.sabatier@etu.unice.fr::caee3ebd-b602-481a-b85b-7e714e3c32e2" providerId="AD" clId="Web-{DE0BBDBC-77AD-7DA6-74E0-8912216BDEDF}" dt="2021-01-15T07:06:05.742" v="90" actId="1076"/>
          <ac:spMkLst>
            <pc:docMk/>
            <pc:sldMk cId="3424999859" sldId="264"/>
            <ac:spMk id="15" creationId="{A3C9ADE1-D12E-4E93-A731-612F7255758F}"/>
          </ac:spMkLst>
        </pc:spChg>
        <pc:picChg chg="mod">
          <ac:chgData name="Lucas Sabatier" userId="S::lucas.sabatier@etu.unice.fr::caee3ebd-b602-481a-b85b-7e714e3c32e2" providerId="AD" clId="Web-{DE0BBDBC-77AD-7DA6-74E0-8912216BDEDF}" dt="2021-01-15T07:05:15.633" v="74" actId="1076"/>
          <ac:picMkLst>
            <pc:docMk/>
            <pc:sldMk cId="3424999859" sldId="264"/>
            <ac:picMk id="4" creationId="{CBB678B5-2BCB-4A27-959F-F6805E1B164B}"/>
          </ac:picMkLst>
        </pc:picChg>
        <pc:picChg chg="mod">
          <ac:chgData name="Lucas Sabatier" userId="S::lucas.sabatier@etu.unice.fr::caee3ebd-b602-481a-b85b-7e714e3c32e2" providerId="AD" clId="Web-{DE0BBDBC-77AD-7DA6-74E0-8912216BDEDF}" dt="2021-01-15T07:05:16.914" v="75" actId="1076"/>
          <ac:picMkLst>
            <pc:docMk/>
            <pc:sldMk cId="3424999859" sldId="264"/>
            <ac:picMk id="7" creationId="{9A193B8E-9070-4C8B-8811-CE5A8FCCE90D}"/>
          </ac:picMkLst>
        </pc:picChg>
      </pc:sldChg>
      <pc:sldChg chg="modSp">
        <pc:chgData name="Lucas Sabatier" userId="S::lucas.sabatier@etu.unice.fr::caee3ebd-b602-481a-b85b-7e714e3c32e2" providerId="AD" clId="Web-{DE0BBDBC-77AD-7DA6-74E0-8912216BDEDF}" dt="2021-01-15T07:04:05.445" v="63" actId="20577"/>
        <pc:sldMkLst>
          <pc:docMk/>
          <pc:sldMk cId="2906537312" sldId="265"/>
        </pc:sldMkLst>
        <pc:spChg chg="mod">
          <ac:chgData name="Lucas Sabatier" userId="S::lucas.sabatier@etu.unice.fr::caee3ebd-b602-481a-b85b-7e714e3c32e2" providerId="AD" clId="Web-{DE0BBDBC-77AD-7DA6-74E0-8912216BDEDF}" dt="2021-01-15T07:04:05.445" v="63" actId="20577"/>
          <ac:spMkLst>
            <pc:docMk/>
            <pc:sldMk cId="2906537312" sldId="265"/>
            <ac:spMk id="7" creationId="{5F9EFD52-1B06-4FA8-9FD4-A733B73359B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283EA-A186-422B-9CB2-730F2D50E0ED}" type="datetimeFigureOut">
              <a:rPr lang="fr-FR" smtClean="0"/>
              <a:t>29/04/2021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E87F0-0D6A-44D5-86FB-5D746CA396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928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89509-6E36-4786-BC47-EF6A0BC97BE9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078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0466D-0A15-4B23-A7D5-2DA7F0B8EB49}" type="datetime1">
              <a:rPr lang="de-DE" smtClean="0"/>
              <a:t>29.04.2021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15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551B0-4661-4CE2-92C5-326B16DE5BC0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0945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4DB2-0453-4E60-9696-DA6E3E3F29DA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21815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1A179-A9BD-4316-A411-AE82AC4AA9FB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170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BDC65-0A0A-4149-99D2-3489CA009265}" type="datetime1">
              <a:rPr lang="de-DE" smtClean="0"/>
              <a:t>29.04.2021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3223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492FE-C11C-48A6-95CC-5AF0F04F2E16}" type="datetime1">
              <a:rPr lang="de-DE" smtClean="0"/>
              <a:t>29.04.2021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1713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11AA3-556C-4921-8D21-4B095A7C5164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4563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770C4-4A1D-45CB-B6EF-7373D1AFBF09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0258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1E7FB-DC7A-4CCF-BEF2-F79A4931658F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1619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49181-6490-40E8-9276-461C50D6877B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204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B667-BAA2-4022-9DC6-A490E01044A1}" type="datetime1">
              <a:rPr lang="de-DE" smtClean="0"/>
              <a:t>29.04.2021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1601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8843-D3A6-41D0-ABD3-6AD47CD4892D}" type="datetime1">
              <a:rPr lang="de-DE" smtClean="0"/>
              <a:t>29.04.2021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9930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421F0-A94F-49C0-86D4-A0C4AD562DFF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879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024AA-F851-4689-A84C-A0665F367404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03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F9D3D-6561-4720-9B00-B225629CF1B8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70089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F0D88-AB40-4CE2-B6BF-1D925344BDA4}" type="datetime1">
              <a:rPr lang="de-DE" smtClean="0"/>
              <a:t>29.04.2021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814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86477F3-7E2A-4D84-9BC1-31AAE27CC7EF}" type="datetime1">
              <a:rPr lang="de-DE" smtClean="0"/>
              <a:t>29.04.2021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0903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87" r:id="rId1"/>
    <p:sldLayoutId id="2147484288" r:id="rId2"/>
    <p:sldLayoutId id="2147484289" r:id="rId3"/>
    <p:sldLayoutId id="2147484290" r:id="rId4"/>
    <p:sldLayoutId id="2147484291" r:id="rId5"/>
    <p:sldLayoutId id="2147484292" r:id="rId6"/>
    <p:sldLayoutId id="2147484293" r:id="rId7"/>
    <p:sldLayoutId id="2147484294" r:id="rId8"/>
    <p:sldLayoutId id="2147484295" r:id="rId9"/>
    <p:sldLayoutId id="2147484296" r:id="rId10"/>
    <p:sldLayoutId id="2147484297" r:id="rId11"/>
    <p:sldLayoutId id="2147484298" r:id="rId12"/>
    <p:sldLayoutId id="2147484299" r:id="rId13"/>
    <p:sldLayoutId id="2147484300" r:id="rId14"/>
    <p:sldLayoutId id="2147484301" r:id="rId15"/>
    <p:sldLayoutId id="2147484302" r:id="rId16"/>
    <p:sldLayoutId id="2147484303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3DE4B662-B566-41C9-8EFF-C6C95E9732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" r="4" b="4"/>
          <a:stretch/>
        </p:blipFill>
        <p:spPr>
          <a:xfrm>
            <a:off x="1" y="-5"/>
            <a:ext cx="4060014" cy="5020241"/>
          </a:xfrm>
          <a:custGeom>
            <a:avLst/>
            <a:gdLst/>
            <a:ahLst/>
            <a:cxnLst/>
            <a:rect l="l" t="t" r="r" b="b"/>
            <a:pathLst>
              <a:path w="4060014" h="5020241">
                <a:moveTo>
                  <a:pt x="0" y="0"/>
                </a:moveTo>
                <a:lnTo>
                  <a:pt x="4060014" y="0"/>
                </a:lnTo>
                <a:lnTo>
                  <a:pt x="4060014" y="451006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pic>
        <p:nvPicPr>
          <p:cNvPr id="8" name="Image 7" descr="Une image contenant extérieur&#10;&#10;Description générée automatiquement">
            <a:extLst>
              <a:ext uri="{FF2B5EF4-FFF2-40B4-BE49-F238E27FC236}">
                <a16:creationId xmlns:a16="http://schemas.microsoft.com/office/drawing/2014/main" id="{3E9702DF-F982-418E-9C70-3C4DF5297B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9" r="3" b="3"/>
          <a:stretch/>
        </p:blipFill>
        <p:spPr>
          <a:xfrm>
            <a:off x="8131987" y="-7"/>
            <a:ext cx="4059709" cy="4542350"/>
          </a:xfrm>
          <a:custGeom>
            <a:avLst/>
            <a:gdLst/>
            <a:ahLst/>
            <a:cxnLst/>
            <a:rect l="l" t="t" r="r" b="b"/>
            <a:pathLst>
              <a:path w="4059709" h="4542350">
                <a:moveTo>
                  <a:pt x="0" y="0"/>
                </a:moveTo>
                <a:lnTo>
                  <a:pt x="4059709" y="0"/>
                </a:lnTo>
                <a:lnTo>
                  <a:pt x="4059709" y="4057991"/>
                </a:lnTo>
                <a:lnTo>
                  <a:pt x="3782959" y="4110187"/>
                </a:lnTo>
                <a:lnTo>
                  <a:pt x="3507426" y="4159931"/>
                </a:lnTo>
                <a:lnTo>
                  <a:pt x="3230675" y="4208624"/>
                </a:lnTo>
                <a:lnTo>
                  <a:pt x="2952704" y="4250310"/>
                </a:lnTo>
                <a:lnTo>
                  <a:pt x="2675953" y="4292347"/>
                </a:lnTo>
                <a:lnTo>
                  <a:pt x="2397982" y="4331582"/>
                </a:lnTo>
                <a:lnTo>
                  <a:pt x="2123669" y="4365211"/>
                </a:lnTo>
                <a:lnTo>
                  <a:pt x="1845698" y="4397089"/>
                </a:lnTo>
                <a:lnTo>
                  <a:pt x="1568947" y="4426165"/>
                </a:lnTo>
                <a:lnTo>
                  <a:pt x="1297072" y="4451387"/>
                </a:lnTo>
                <a:lnTo>
                  <a:pt x="1021540" y="4476609"/>
                </a:lnTo>
                <a:lnTo>
                  <a:pt x="749665" y="4497628"/>
                </a:lnTo>
                <a:lnTo>
                  <a:pt x="477790" y="4514092"/>
                </a:lnTo>
                <a:lnTo>
                  <a:pt x="207135" y="4531258"/>
                </a:lnTo>
                <a:lnTo>
                  <a:pt x="0" y="4542350"/>
                </a:lnTo>
                <a:close/>
              </a:path>
            </a:pathLst>
          </a:custGeom>
        </p:spPr>
      </p:pic>
      <p:sp>
        <p:nvSpPr>
          <p:cNvPr id="15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36916" y="4854346"/>
            <a:ext cx="10407602" cy="868026"/>
          </a:xfrm>
        </p:spPr>
        <p:txBody>
          <a:bodyPr>
            <a:normAutofit/>
          </a:bodyPr>
          <a:lstStyle/>
          <a:p>
            <a:r>
              <a:rPr lang="fr-FR" sz="4800">
                <a:solidFill>
                  <a:srgbClr val="EBEBEB"/>
                </a:solidFill>
                <a:cs typeface="Calibri Light"/>
              </a:rPr>
              <a:t>Présentation</a:t>
            </a:r>
            <a:endParaRPr lang="fr-FR" sz="4800">
              <a:solidFill>
                <a:srgbClr val="EBEBEB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36917" y="5722374"/>
            <a:ext cx="10407602" cy="4879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>
                <a:solidFill>
                  <a:schemeClr val="tx2">
                    <a:lumMod val="40000"/>
                    <a:lumOff val="60000"/>
                  </a:schemeClr>
                </a:solidFill>
                <a:cs typeface="Calibri"/>
              </a:rPr>
              <a:t>Module Interne</a:t>
            </a:r>
            <a:endParaRPr lang="de-DE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Image 5" descr="Une image contenant extérieur, ciel, terrain&#10;&#10;Description générée automatiquement">
            <a:extLst>
              <a:ext uri="{FF2B5EF4-FFF2-40B4-BE49-F238E27FC236}">
                <a16:creationId xmlns:a16="http://schemas.microsoft.com/office/drawing/2014/main" id="{DDB4AEE3-B940-4AD3-B5E1-46E7D9FB25A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8" r="1" b="1"/>
          <a:stretch/>
        </p:blipFill>
        <p:spPr>
          <a:xfrm>
            <a:off x="4060015" y="10"/>
            <a:ext cx="4071972" cy="4583093"/>
          </a:xfrm>
          <a:custGeom>
            <a:avLst/>
            <a:gdLst/>
            <a:ahLst/>
            <a:cxnLst/>
            <a:rect l="l" t="t" r="r" b="b"/>
            <a:pathLst>
              <a:path w="4071972" h="4583103">
                <a:moveTo>
                  <a:pt x="0" y="0"/>
                </a:moveTo>
                <a:lnTo>
                  <a:pt x="4071972" y="0"/>
                </a:lnTo>
                <a:lnTo>
                  <a:pt x="4071972" y="4542358"/>
                </a:lnTo>
                <a:lnTo>
                  <a:pt x="4011042" y="4545620"/>
                </a:lnTo>
                <a:lnTo>
                  <a:pt x="3745263" y="4555779"/>
                </a:lnTo>
                <a:lnTo>
                  <a:pt x="3479483" y="4564537"/>
                </a:lnTo>
                <a:lnTo>
                  <a:pt x="3216143" y="4572944"/>
                </a:lnTo>
                <a:lnTo>
                  <a:pt x="2956461" y="4576798"/>
                </a:lnTo>
                <a:lnTo>
                  <a:pt x="2696778" y="4581001"/>
                </a:lnTo>
                <a:lnTo>
                  <a:pt x="2440752" y="4583103"/>
                </a:lnTo>
                <a:lnTo>
                  <a:pt x="2187164" y="4581001"/>
                </a:lnTo>
                <a:lnTo>
                  <a:pt x="1936015" y="4581001"/>
                </a:lnTo>
                <a:lnTo>
                  <a:pt x="1687305" y="4576798"/>
                </a:lnTo>
                <a:lnTo>
                  <a:pt x="1443471" y="4570492"/>
                </a:lnTo>
                <a:lnTo>
                  <a:pt x="1202077" y="4564537"/>
                </a:lnTo>
                <a:lnTo>
                  <a:pt x="965557" y="4557881"/>
                </a:lnTo>
                <a:lnTo>
                  <a:pt x="730256" y="4547722"/>
                </a:lnTo>
                <a:lnTo>
                  <a:pt x="498615" y="4536862"/>
                </a:lnTo>
                <a:lnTo>
                  <a:pt x="271848" y="4527054"/>
                </a:lnTo>
                <a:lnTo>
                  <a:pt x="0" y="4510054"/>
                </a:lnTo>
                <a:close/>
              </a:path>
            </a:pathLst>
          </a:custGeom>
        </p:spPr>
      </p:pic>
      <p:pic>
        <p:nvPicPr>
          <p:cNvPr id="6148" name="Picture 4" descr="Ingénieur.e Electronique">
            <a:extLst>
              <a:ext uri="{FF2B5EF4-FFF2-40B4-BE49-F238E27FC236}">
                <a16:creationId xmlns:a16="http://schemas.microsoft.com/office/drawing/2014/main" id="{3C1080A2-82F5-475C-96F4-7EFC64BEF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6980" y="4680261"/>
            <a:ext cx="1553009" cy="155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TII">
            <a:extLst>
              <a:ext uri="{FF2B5EF4-FFF2-40B4-BE49-F238E27FC236}">
                <a16:creationId xmlns:a16="http://schemas.microsoft.com/office/drawing/2014/main" id="{9E7262DF-F5A1-4E4A-845B-A5B8ABF7D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340" y="4779050"/>
            <a:ext cx="1665374" cy="135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52B45FFD-D2E5-49A4-8CAA-C31AB8C66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78340" y="6404028"/>
            <a:ext cx="3859795" cy="304801"/>
          </a:xfrm>
        </p:spPr>
        <p:txBody>
          <a:bodyPr/>
          <a:lstStyle/>
          <a:p>
            <a:r>
              <a:rPr lang="de-DE" sz="1200" b="1"/>
              <a:t>KHILIFI Yanis - KIPFER Valentin - IMBERT Swann - SABATIER Lucas</a:t>
            </a: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67E0223-3A32-45A4-A000-CFDB0DEB4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639" y="1004893"/>
            <a:ext cx="697491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II – Realisation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A26DE0-8610-401E-85DB-ED8E5CC80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27C6CCC6-2BE5-4E42-96A4-D1E8E81A3D8E}" type="slidenum">
              <a:rPr lang="en-US" b="0" i="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6" name="Picture 2" descr="Portail pédagogique : mathématiques - la ruche">
            <a:extLst>
              <a:ext uri="{FF2B5EF4-FFF2-40B4-BE49-F238E27FC236}">
                <a16:creationId xmlns:a16="http://schemas.microsoft.com/office/drawing/2014/main" id="{7608BCB3-9677-438D-AE78-AB51EE96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0682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A – Recapitulatif du travail effectué</a:t>
            </a:r>
            <a:endParaRPr lang="fr-FR">
              <a:ea typeface="+mj-lt"/>
              <a:cs typeface="+mj-lt"/>
            </a:endParaRPr>
          </a:p>
          <a:p>
            <a:endParaRPr lang="fr-FR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727167-57F0-4646-9845-3AD1CD13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5803129" cy="4196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400">
                <a:cs typeface="Calibri"/>
              </a:rPr>
              <a:t>CCS811 </a:t>
            </a:r>
          </a:p>
          <a:p>
            <a:pPr>
              <a:lnSpc>
                <a:spcPct val="90000"/>
              </a:lnSpc>
            </a:pPr>
            <a:endParaRPr lang="fr-FR" sz="1400"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400" b="1" u="sng">
                <a:ea typeface="+mn-lt"/>
                <a:cs typeface="+mn-lt"/>
              </a:rPr>
              <a:t>Utilité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- Capteur de la qualité de l’air, hygrométrie </a:t>
            </a:r>
            <a:endParaRPr lang="fr-FR" sz="1400"/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  et de température </a:t>
            </a:r>
            <a:endParaRPr lang="fr-FR" sz="1400"/>
          </a:p>
          <a:p>
            <a:pPr marL="0" indent="0">
              <a:lnSpc>
                <a:spcPct val="90000"/>
              </a:lnSpc>
              <a:buNone/>
            </a:pPr>
            <a:r>
              <a:rPr lang="fr-FR" sz="1400" b="1" u="sng">
                <a:ea typeface="+mn-lt"/>
                <a:cs typeface="+mn-lt"/>
              </a:rPr>
              <a:t>Situations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- Savoir s’il y a une variation brutale de température dans la ruche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- Connaître la température ambiante dans la ruche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- Hygrométrie = fuites, intempéries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400" b="1" u="sng">
                <a:ea typeface="+mn-lt"/>
                <a:cs typeface="+mn-lt"/>
              </a:rPr>
              <a:t>Communication: </a:t>
            </a:r>
            <a:endParaRPr lang="fr-FR" sz="140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400">
                <a:ea typeface="+mn-lt"/>
                <a:cs typeface="+mn-lt"/>
              </a:rPr>
              <a:t>-I2C </a:t>
            </a:r>
          </a:p>
          <a:p>
            <a:pPr>
              <a:lnSpc>
                <a:spcPct val="90000"/>
              </a:lnSpc>
            </a:pPr>
            <a:endParaRPr lang="fr-FR" sz="1400">
              <a:cs typeface="Calibri"/>
            </a:endParaRPr>
          </a:p>
        </p:txBody>
      </p:sp>
      <p:pic>
        <p:nvPicPr>
          <p:cNvPr id="7" name="Image 7" descr="Une image contenant équipement électronique, bleu, circuit, côté&#10;&#10;Description générée automatiquement">
            <a:extLst>
              <a:ext uri="{FF2B5EF4-FFF2-40B4-BE49-F238E27FC236}">
                <a16:creationId xmlns:a16="http://schemas.microsoft.com/office/drawing/2014/main" id="{D8A56CCB-3F4E-4582-B8CB-9823E7FFCC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02" r="7957" b="-1"/>
          <a:stretch/>
        </p:blipFill>
        <p:spPr>
          <a:xfrm>
            <a:off x="7551643" y="2052213"/>
            <a:ext cx="3991900" cy="4196185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16D8B5-B798-4DA1-99A0-844A3F077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11</a:t>
            </a:fld>
            <a:endParaRPr lang="de-DE"/>
          </a:p>
        </p:txBody>
      </p:sp>
      <p:pic>
        <p:nvPicPr>
          <p:cNvPr id="13" name="Picture 2" descr="Portail pédagogique : mathématiques - la ruche">
            <a:extLst>
              <a:ext uri="{FF2B5EF4-FFF2-40B4-BE49-F238E27FC236}">
                <a16:creationId xmlns:a16="http://schemas.microsoft.com/office/drawing/2014/main" id="{4BEFF811-41B2-4EF5-97D3-92C82E0E8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75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A – Recapitulatif du travail effectué</a:t>
            </a:r>
            <a:endParaRPr lang="fr-FR">
              <a:ea typeface="+mj-lt"/>
              <a:cs typeface="+mj-lt"/>
            </a:endParaRPr>
          </a:p>
          <a:p>
            <a:endParaRPr lang="fr-FR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727167-57F0-4646-9845-3AD1CD13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5803129" cy="4196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300">
                <a:cs typeface="Calibri"/>
              </a:rPr>
              <a:t>ADMP401</a:t>
            </a:r>
          </a:p>
          <a:p>
            <a:pPr>
              <a:lnSpc>
                <a:spcPct val="90000"/>
              </a:lnSpc>
            </a:pPr>
            <a:endParaRPr lang="fr-FR" sz="1300"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300" b="1" u="sng">
                <a:ea typeface="+mn-lt"/>
                <a:cs typeface="+mn-lt"/>
              </a:rPr>
              <a:t>Utilité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Capteur de son</a:t>
            </a:r>
            <a:endParaRPr lang="fr-FR" sz="1300"/>
          </a:p>
          <a:p>
            <a:pPr marL="0" indent="0">
              <a:lnSpc>
                <a:spcPct val="90000"/>
              </a:lnSpc>
              <a:buNone/>
            </a:pPr>
            <a:r>
              <a:rPr lang="fr-FR" sz="1300" b="1" u="sng">
                <a:ea typeface="+mn-lt"/>
                <a:cs typeface="+mn-lt"/>
              </a:rPr>
              <a:t>Situations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Collecter les paroles ou le bruit émis par les abeilles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 b="1" u="sng">
                <a:ea typeface="+mn-lt"/>
                <a:cs typeface="+mn-lt"/>
              </a:rPr>
              <a:t>Communication: </a:t>
            </a:r>
            <a:endParaRPr lang="fr-FR" sz="130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une plage de fréquence de 100 à 15 kHz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Consommation: 250 µA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Sensibilité : -42 </a:t>
            </a:r>
            <a:r>
              <a:rPr lang="fr-FR" sz="1300" err="1">
                <a:ea typeface="+mn-lt"/>
                <a:cs typeface="+mn-lt"/>
              </a:rPr>
              <a:t>dBV</a:t>
            </a:r>
            <a:endParaRPr lang="fr-FR" sz="130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Consommation : 250 µA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300">
                <a:ea typeface="+mn-lt"/>
                <a:cs typeface="+mn-lt"/>
              </a:rPr>
              <a:t>- Peut émettre jusqu'à 40 mW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fr-FR" sz="1300">
                <a:ea typeface="+mn-lt"/>
                <a:cs typeface="+mn-lt"/>
              </a:rPr>
            </a:br>
            <a:endParaRPr lang="fr-FR" sz="130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endParaRPr lang="fr-FR" sz="1300">
              <a:cs typeface="Calibri"/>
            </a:endParaRPr>
          </a:p>
        </p:txBody>
      </p:sp>
      <p:pic>
        <p:nvPicPr>
          <p:cNvPr id="4" name="Image 4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32816C12-7191-46B5-A3EF-0209AFE739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" r="4333" b="-4"/>
          <a:stretch/>
        </p:blipFill>
        <p:spPr>
          <a:xfrm>
            <a:off x="7551643" y="2052213"/>
            <a:ext cx="3991900" cy="4196185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8A048CA-73F9-4874-89A4-D8DE4436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12</a:t>
            </a:fld>
            <a:endParaRPr lang="de-DE"/>
          </a:p>
        </p:txBody>
      </p:sp>
      <p:pic>
        <p:nvPicPr>
          <p:cNvPr id="13" name="Picture 2" descr="Portail pédagogique : mathématiques - la ruche">
            <a:extLst>
              <a:ext uri="{FF2B5EF4-FFF2-40B4-BE49-F238E27FC236}">
                <a16:creationId xmlns:a16="http://schemas.microsoft.com/office/drawing/2014/main" id="{445083C2-F34E-4F69-BCF9-E4DFFE319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908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A – Recapitulatif du travail effectué</a:t>
            </a:r>
            <a:endParaRPr lang="fr-FR">
              <a:ea typeface="+mj-lt"/>
              <a:cs typeface="+mj-lt"/>
            </a:endParaRPr>
          </a:p>
          <a:p>
            <a:endParaRPr lang="fr-FR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727167-57F0-4646-9845-3AD1CD13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5965394" cy="419618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600">
                <a:cs typeface="Calibri"/>
              </a:rPr>
              <a:t>LORA </a:t>
            </a:r>
            <a:r>
              <a:rPr lang="en-US" sz="1600">
                <a:cs typeface="Calibri"/>
              </a:rPr>
              <a:t>RFM95/96/97/98</a:t>
            </a:r>
            <a:endParaRPr lang="fr-FR" sz="160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endParaRPr lang="fr-FR" sz="1600"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600" b="1" u="sng">
                <a:ea typeface="+mn-lt"/>
                <a:cs typeface="+mn-lt"/>
              </a:rPr>
              <a:t>Utilité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600">
                <a:ea typeface="+mn-lt"/>
                <a:cs typeface="+mn-lt"/>
              </a:rPr>
              <a:t>- </a:t>
            </a:r>
            <a:r>
              <a:rPr lang="fr-FR" sz="1600" b="1">
                <a:ea typeface="+mn-lt"/>
                <a:cs typeface="+mn-lt"/>
              </a:rPr>
              <a:t>LoRa:</a:t>
            </a:r>
            <a:r>
              <a:rPr lang="fr-FR" sz="1600">
                <a:ea typeface="+mn-lt"/>
                <a:cs typeface="+mn-lt"/>
              </a:rPr>
              <a:t> communication à bas débit d'objets connectés. Transmission longue distance</a:t>
            </a:r>
            <a:endParaRPr lang="fr-FR" sz="1600">
              <a:cs typeface="Calibri" panose="020F0502020204030204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600" b="1" u="sng">
                <a:ea typeface="+mn-lt"/>
                <a:cs typeface="+mn-lt"/>
              </a:rPr>
              <a:t>Situations :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600">
                <a:ea typeface="+mn-lt"/>
                <a:cs typeface="+mn-lt"/>
              </a:rPr>
              <a:t>- Transmettre les données de tous les capteurs de la ruche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600" b="1" u="sng">
                <a:ea typeface="+mn-lt"/>
                <a:cs typeface="+mn-lt"/>
              </a:rPr>
              <a:t>Communication: </a:t>
            </a:r>
            <a:endParaRPr lang="fr-FR" sz="1600"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sz="1600">
                <a:ea typeface="+mn-lt"/>
                <a:cs typeface="+mn-lt"/>
              </a:rPr>
              <a:t>- Protocole Lora : émetteur et récepteur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600">
                <a:ea typeface="+mn-lt"/>
                <a:cs typeface="+mn-lt"/>
              </a:rPr>
              <a:t>- Très grande autonomie  ( intégration parfaite pour le projet, batterie ) 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fr-FR" sz="1600">
                <a:ea typeface="+mn-lt"/>
                <a:cs typeface="+mn-lt"/>
              </a:rPr>
            </a:br>
            <a:endParaRPr lang="fr-FR" sz="1600">
              <a:ea typeface="+mn-lt"/>
              <a:cs typeface="+mn-lt"/>
            </a:endParaRPr>
          </a:p>
          <a:p>
            <a:pPr>
              <a:lnSpc>
                <a:spcPct val="90000"/>
              </a:lnSpc>
            </a:pPr>
            <a:endParaRPr lang="fr-FR" sz="1600">
              <a:cs typeface="Calibri"/>
            </a:endParaRPr>
          </a:p>
        </p:txBody>
      </p:sp>
      <p:pic>
        <p:nvPicPr>
          <p:cNvPr id="5" name="Image 18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7E54D12C-D10C-4D63-AE46-2A6F03B4B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655" y="2190012"/>
            <a:ext cx="4008888" cy="3920586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962A66D-B71B-4DD8-AF53-5066740F5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13</a:t>
            </a:fld>
            <a:endParaRPr lang="de-DE"/>
          </a:p>
        </p:txBody>
      </p:sp>
      <p:pic>
        <p:nvPicPr>
          <p:cNvPr id="14" name="Picture 2" descr="Portail pédagogique : mathématiques - la ruche">
            <a:extLst>
              <a:ext uri="{FF2B5EF4-FFF2-40B4-BE49-F238E27FC236}">
                <a16:creationId xmlns:a16="http://schemas.microsoft.com/office/drawing/2014/main" id="{879494DF-FF6D-4824-9EC6-BC5648691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4009C79-37F4-4DBD-A846-AAA2C88B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14</a:t>
            </a:fld>
            <a:endParaRPr lang="de-DE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5E8AE1F-7B4A-4672-9044-7A68EC641300}"/>
              </a:ext>
            </a:extLst>
          </p:cNvPr>
          <p:cNvSpPr txBox="1"/>
          <p:nvPr/>
        </p:nvSpPr>
        <p:spPr>
          <a:xfrm>
            <a:off x="5159952" y="1815811"/>
            <a:ext cx="460490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>
                <a:ea typeface="+mn-lt"/>
                <a:cs typeface="+mn-lt"/>
              </a:rPr>
              <a:t>MMA8452</a:t>
            </a:r>
            <a:endParaRPr lang="fr-FR"/>
          </a:p>
          <a:p>
            <a:r>
              <a:rPr lang="fr-FR" err="1">
                <a:ea typeface="+mn-lt"/>
                <a:cs typeface="+mn-lt"/>
              </a:rPr>
              <a:t>Frequence</a:t>
            </a:r>
            <a:r>
              <a:rPr lang="fr-FR">
                <a:ea typeface="+mn-lt"/>
                <a:cs typeface="+mn-lt"/>
              </a:rPr>
              <a:t> d'</a:t>
            </a:r>
            <a:r>
              <a:rPr lang="fr-FR" err="1">
                <a:ea typeface="+mn-lt"/>
                <a:cs typeface="+mn-lt"/>
              </a:rPr>
              <a:t>echantillonage</a:t>
            </a:r>
            <a:r>
              <a:rPr lang="fr-FR">
                <a:ea typeface="+mn-lt"/>
                <a:cs typeface="+mn-lt"/>
              </a:rPr>
              <a:t> max : 800Hz</a:t>
            </a:r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FA835A7-FA47-4AD2-9927-D8B6E168B1DD}"/>
              </a:ext>
            </a:extLst>
          </p:cNvPr>
          <p:cNvSpPr txBox="1"/>
          <p:nvPr/>
        </p:nvSpPr>
        <p:spPr>
          <a:xfrm>
            <a:off x="5159952" y="5191991"/>
            <a:ext cx="339263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ADXL345</a:t>
            </a:r>
          </a:p>
          <a:p>
            <a:r>
              <a:rPr lang="en-US"/>
              <a:t>Frequence echantillonage Max : 3200 Hz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D345F30-7976-4940-9265-4E8DDA2D3BB5}"/>
              </a:ext>
            </a:extLst>
          </p:cNvPr>
          <p:cNvSpPr txBox="1"/>
          <p:nvPr/>
        </p:nvSpPr>
        <p:spPr>
          <a:xfrm>
            <a:off x="310861" y="1981200"/>
            <a:ext cx="4371109" cy="37790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err="1"/>
              <a:t>Utilité</a:t>
            </a:r>
            <a:r>
              <a:rPr lang="en-US" b="1" u="sng"/>
              <a:t> : </a:t>
            </a:r>
          </a:p>
          <a:p>
            <a:endParaRPr lang="en-US" b="1" u="sng"/>
          </a:p>
          <a:p>
            <a:r>
              <a:rPr lang="en-US"/>
              <a:t>- </a:t>
            </a:r>
            <a:r>
              <a:rPr lang="en-US" err="1"/>
              <a:t>Accéléromètre</a:t>
            </a:r>
            <a:r>
              <a:rPr lang="en-US"/>
              <a:t> : </a:t>
            </a:r>
            <a:r>
              <a:rPr lang="en-US" err="1"/>
              <a:t>Récupérer</a:t>
            </a:r>
            <a:r>
              <a:rPr lang="en-US"/>
              <a:t> les positions X, Y, Z du module</a:t>
            </a:r>
          </a:p>
          <a:p>
            <a:endParaRPr lang="en-US"/>
          </a:p>
          <a:p>
            <a:r>
              <a:rPr lang="en-US" b="1" u="sng"/>
              <a:t>Situations : </a:t>
            </a:r>
          </a:p>
          <a:p>
            <a:endParaRPr lang="en-US"/>
          </a:p>
          <a:p>
            <a:r>
              <a:rPr lang="en-US"/>
              <a:t>- </a:t>
            </a:r>
            <a:r>
              <a:rPr lang="en-US" err="1"/>
              <a:t>Récupérer</a:t>
            </a:r>
            <a:r>
              <a:rPr lang="en-US"/>
              <a:t> les vibrations </a:t>
            </a:r>
            <a:r>
              <a:rPr lang="en-US" err="1"/>
              <a:t>émises</a:t>
            </a:r>
            <a:r>
              <a:rPr lang="en-US"/>
              <a:t> par les </a:t>
            </a:r>
            <a:r>
              <a:rPr lang="en-US" err="1"/>
              <a:t>abeilles</a:t>
            </a:r>
          </a:p>
          <a:p>
            <a:endParaRPr lang="en-US"/>
          </a:p>
          <a:p>
            <a:r>
              <a:rPr lang="en-US" b="1" u="sng"/>
              <a:t>Communication: </a:t>
            </a:r>
          </a:p>
          <a:p>
            <a:endParaRPr lang="en-US"/>
          </a:p>
          <a:p>
            <a:r>
              <a:rPr lang="en-US"/>
              <a:t>- I2C</a:t>
            </a:r>
          </a:p>
        </p:txBody>
      </p:sp>
      <p:pic>
        <p:nvPicPr>
          <p:cNvPr id="7" name="Image 7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007D3C5B-9D25-4CEA-8DCE-354DBDD50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082" y="1341821"/>
            <a:ext cx="1686791" cy="16867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Image 8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B9365857-C27B-476B-A00A-1B6109756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253" y="4715107"/>
            <a:ext cx="1739591" cy="1730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Flèche : bas 10">
            <a:extLst>
              <a:ext uri="{FF2B5EF4-FFF2-40B4-BE49-F238E27FC236}">
                <a16:creationId xmlns:a16="http://schemas.microsoft.com/office/drawing/2014/main" id="{885E0B8A-2990-499A-8A94-8BF4516FCFE0}"/>
              </a:ext>
            </a:extLst>
          </p:cNvPr>
          <p:cNvSpPr/>
          <p:nvPr/>
        </p:nvSpPr>
        <p:spPr>
          <a:xfrm>
            <a:off x="10113217" y="3370743"/>
            <a:ext cx="483219" cy="9757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8F6DC833-EAA8-41E4-B6AC-840DFA2B1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A – Recapitulatif du travail effectué</a:t>
            </a:r>
            <a:endParaRPr lang="fr-FR">
              <a:ea typeface="+mj-lt"/>
              <a:cs typeface="+mj-lt"/>
            </a:endParaRPr>
          </a:p>
          <a:p>
            <a:endParaRPr lang="fr-FR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96725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92709A5-BC58-49B6-9306-324189BB0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A – </a:t>
            </a:r>
            <a:r>
              <a:rPr lang="en-US" err="1">
                <a:ea typeface="+mj-lt"/>
                <a:cs typeface="+mj-lt"/>
              </a:rPr>
              <a:t>Recapitulatif</a:t>
            </a:r>
            <a:r>
              <a:rPr lang="en-US">
                <a:ea typeface="+mj-lt"/>
                <a:cs typeface="+mj-lt"/>
              </a:rPr>
              <a:t> du travail </a:t>
            </a:r>
            <a:r>
              <a:rPr lang="en-US" err="1">
                <a:ea typeface="+mj-lt"/>
                <a:cs typeface="+mj-lt"/>
              </a:rPr>
              <a:t>effectué</a:t>
            </a:r>
          </a:p>
          <a:p>
            <a:endParaRPr lang="en-US" b="0" i="0" kern="120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9EFD52-1B06-4FA8-9FD4-A733B73359B6}"/>
              </a:ext>
            </a:extLst>
          </p:cNvPr>
          <p:cNvSpPr txBox="1"/>
          <p:nvPr/>
        </p:nvSpPr>
        <p:spPr>
          <a:xfrm>
            <a:off x="1103311" y="2052214"/>
            <a:ext cx="4338409" cy="419618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>
                <a:latin typeface="+mj-lt"/>
                <a:ea typeface="+mj-ea"/>
                <a:cs typeface="+mj-cs"/>
              </a:rPr>
              <a:t>Schéma électrique du module interne :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0F3ACEC-60CC-4D65-9CAF-4F273E1C2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15</a:t>
            </a:fld>
            <a:endParaRPr lang="de-DE"/>
          </a:p>
        </p:txBody>
      </p:sp>
      <p:pic>
        <p:nvPicPr>
          <p:cNvPr id="13" name="Picture 2" descr="Portail pédagogique : mathématiques - la ruche">
            <a:extLst>
              <a:ext uri="{FF2B5EF4-FFF2-40B4-BE49-F238E27FC236}">
                <a16:creationId xmlns:a16="http://schemas.microsoft.com/office/drawing/2014/main" id="{E5E3CB3B-44BE-43D6-9FC1-454A8460A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13EC22E8-8262-41DC-B205-0420DA5092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51" t="18692" r="10076" b="5607"/>
          <a:stretch/>
        </p:blipFill>
        <p:spPr>
          <a:xfrm>
            <a:off x="5017857" y="1858398"/>
            <a:ext cx="6963235" cy="475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66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34DA5C-A083-44AE-8388-C28CBCF8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1" y="167192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"/>
              </a:rPr>
              <a:t>    </a:t>
            </a:r>
            <a:br>
              <a:rPr lang="en-US">
                <a:cs typeface="Calibri"/>
              </a:rPr>
            </a:br>
            <a:r>
              <a:rPr lang="en-US">
                <a:ea typeface="+mj-lt"/>
                <a:cs typeface="+mj-lt"/>
              </a:rPr>
              <a:t>A – </a:t>
            </a:r>
            <a:r>
              <a:rPr lang="en-US" err="1">
                <a:ea typeface="+mj-lt"/>
                <a:cs typeface="+mj-lt"/>
              </a:rPr>
              <a:t>Recapitulatif</a:t>
            </a:r>
            <a:r>
              <a:rPr lang="en-US">
                <a:ea typeface="+mj-lt"/>
                <a:cs typeface="+mj-lt"/>
              </a:rPr>
              <a:t> du travail </a:t>
            </a:r>
            <a:r>
              <a:rPr lang="en-US" err="1">
                <a:ea typeface="+mj-lt"/>
                <a:cs typeface="+mj-lt"/>
              </a:rPr>
              <a:t>effectué</a:t>
            </a:r>
          </a:p>
          <a:p>
            <a:br>
              <a:rPr lang="en-US">
                <a:cs typeface="Calibri"/>
              </a:rPr>
            </a:br>
            <a:endParaRPr lang="fr-FR"/>
          </a:p>
        </p:txBody>
      </p:sp>
      <p:sp>
        <p:nvSpPr>
          <p:cNvPr id="14" name="Flèche : en arc 13">
            <a:extLst>
              <a:ext uri="{FF2B5EF4-FFF2-40B4-BE49-F238E27FC236}">
                <a16:creationId xmlns:a16="http://schemas.microsoft.com/office/drawing/2014/main" id="{9886555F-B08C-40DE-880E-5F063402DCC0}"/>
              </a:ext>
            </a:extLst>
          </p:cNvPr>
          <p:cNvSpPr/>
          <p:nvPr/>
        </p:nvSpPr>
        <p:spPr>
          <a:xfrm rot="10336213">
            <a:off x="3559068" y="4344577"/>
            <a:ext cx="1895469" cy="1467460"/>
          </a:xfrm>
          <a:prstGeom prst="circularArrow">
            <a:avLst>
              <a:gd name="adj1" fmla="val 7727"/>
              <a:gd name="adj2" fmla="val 1142319"/>
              <a:gd name="adj3" fmla="val 20888370"/>
              <a:gd name="adj4" fmla="val 1700863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F918676-8CE6-4C66-8FCB-F11261F70A4D}"/>
              </a:ext>
            </a:extLst>
          </p:cNvPr>
          <p:cNvSpPr/>
          <p:nvPr/>
        </p:nvSpPr>
        <p:spPr>
          <a:xfrm>
            <a:off x="4776187" y="1646298"/>
            <a:ext cx="1882067" cy="180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Réveil au bout d’une heure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C3D85E10-78BF-4E2F-AF9D-B6F5452E9129}"/>
              </a:ext>
            </a:extLst>
          </p:cNvPr>
          <p:cNvSpPr/>
          <p:nvPr/>
        </p:nvSpPr>
        <p:spPr>
          <a:xfrm>
            <a:off x="7369946" y="3183615"/>
            <a:ext cx="1882067" cy="180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Prise des mesures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68D20D11-47BE-48FC-8CA1-0A3B616B361B}"/>
              </a:ext>
            </a:extLst>
          </p:cNvPr>
          <p:cNvSpPr/>
          <p:nvPr/>
        </p:nvSpPr>
        <p:spPr>
          <a:xfrm>
            <a:off x="4776187" y="5002564"/>
            <a:ext cx="1882067" cy="180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Envoie des mesures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C073A509-FDF1-4C16-B442-4F95EFD6750E}"/>
              </a:ext>
            </a:extLst>
          </p:cNvPr>
          <p:cNvSpPr/>
          <p:nvPr/>
        </p:nvSpPr>
        <p:spPr>
          <a:xfrm>
            <a:off x="2342640" y="3183615"/>
            <a:ext cx="1882067" cy="180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Se rendort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5C714FA-3251-4807-B57E-8755463CD6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316" y="3887611"/>
            <a:ext cx="675808" cy="675808"/>
          </a:xfrm>
          <a:prstGeom prst="rect">
            <a:avLst/>
          </a:prstGeom>
        </p:spPr>
      </p:pic>
      <p:sp>
        <p:nvSpPr>
          <p:cNvPr id="10" name="Flèche : en arc 9">
            <a:extLst>
              <a:ext uri="{FF2B5EF4-FFF2-40B4-BE49-F238E27FC236}">
                <a16:creationId xmlns:a16="http://schemas.microsoft.com/office/drawing/2014/main" id="{0F438C9C-6B86-4376-9B55-CF36E4663F5A}"/>
              </a:ext>
            </a:extLst>
          </p:cNvPr>
          <p:cNvSpPr/>
          <p:nvPr/>
        </p:nvSpPr>
        <p:spPr>
          <a:xfrm rot="21131276">
            <a:off x="5980950" y="2376832"/>
            <a:ext cx="1895469" cy="1467460"/>
          </a:xfrm>
          <a:prstGeom prst="circularArrow">
            <a:avLst>
              <a:gd name="adj1" fmla="val 7727"/>
              <a:gd name="adj2" fmla="val 1142319"/>
              <a:gd name="adj3" fmla="val 20888370"/>
              <a:gd name="adj4" fmla="val 1700863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3" name="Flèche : en arc 12">
            <a:extLst>
              <a:ext uri="{FF2B5EF4-FFF2-40B4-BE49-F238E27FC236}">
                <a16:creationId xmlns:a16="http://schemas.microsoft.com/office/drawing/2014/main" id="{27A778CA-E30F-49BF-8DC5-0BD26A9A73EB}"/>
              </a:ext>
            </a:extLst>
          </p:cNvPr>
          <p:cNvSpPr/>
          <p:nvPr/>
        </p:nvSpPr>
        <p:spPr>
          <a:xfrm rot="6681292">
            <a:off x="6221216" y="4049262"/>
            <a:ext cx="1895469" cy="1467460"/>
          </a:xfrm>
          <a:prstGeom prst="circularArrow">
            <a:avLst>
              <a:gd name="adj1" fmla="val 7727"/>
              <a:gd name="adj2" fmla="val 1142319"/>
              <a:gd name="adj3" fmla="val 20888370"/>
              <a:gd name="adj4" fmla="val 17008639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" name="Flèche : en arc 14">
            <a:extLst>
              <a:ext uri="{FF2B5EF4-FFF2-40B4-BE49-F238E27FC236}">
                <a16:creationId xmlns:a16="http://schemas.microsoft.com/office/drawing/2014/main" id="{3A0E18AA-F70E-4201-82E8-FA293F4AD988}"/>
              </a:ext>
            </a:extLst>
          </p:cNvPr>
          <p:cNvSpPr/>
          <p:nvPr/>
        </p:nvSpPr>
        <p:spPr>
          <a:xfrm rot="16788560">
            <a:off x="3271373" y="2591563"/>
            <a:ext cx="1895469" cy="1467460"/>
          </a:xfrm>
          <a:prstGeom prst="circularArrow">
            <a:avLst>
              <a:gd name="adj1" fmla="val 5642"/>
              <a:gd name="adj2" fmla="val 1142319"/>
              <a:gd name="adj3" fmla="val 21087776"/>
              <a:gd name="adj4" fmla="val 17327409"/>
              <a:gd name="adj5" fmla="val 116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5539B07-A684-466A-A561-FD101C8A1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16</a:t>
            </a:fld>
            <a:endParaRPr lang="de-DE"/>
          </a:p>
        </p:txBody>
      </p:sp>
      <p:pic>
        <p:nvPicPr>
          <p:cNvPr id="17" name="Picture 2" descr="Portail pédagogique : mathématiques - la ruche">
            <a:extLst>
              <a:ext uri="{FF2B5EF4-FFF2-40B4-BE49-F238E27FC236}">
                <a16:creationId xmlns:a16="http://schemas.microsoft.com/office/drawing/2014/main" id="{F83BFC4F-A288-4759-8C4F-30A4C2AE8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666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048F99A-FA4F-402D-B983-A094EFAD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17</a:t>
            </a:fld>
            <a:endParaRPr lang="de-DE"/>
          </a:p>
        </p:txBody>
      </p:sp>
      <p:pic>
        <p:nvPicPr>
          <p:cNvPr id="7" name="Image 7">
            <a:extLst>
              <a:ext uri="{FF2B5EF4-FFF2-40B4-BE49-F238E27FC236}">
                <a16:creationId xmlns:a16="http://schemas.microsoft.com/office/drawing/2014/main" id="{19B6FE26-9C58-4E42-AE04-90A32A945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005" y="3428105"/>
            <a:ext cx="9356784" cy="102748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7C5B194-14B9-4DA2-B5FC-9CBC1A69D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1" y="167192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en-US">
                <a:cs typeface="Calibri"/>
              </a:rPr>
              <a:t>    </a:t>
            </a:r>
            <a:br>
              <a:rPr lang="en-US">
                <a:cs typeface="Calibri"/>
              </a:rPr>
            </a:br>
            <a:r>
              <a:rPr lang="en-US">
                <a:ea typeface="+mj-lt"/>
                <a:cs typeface="+mj-lt"/>
              </a:rPr>
              <a:t>A – </a:t>
            </a:r>
            <a:r>
              <a:rPr lang="en-US" err="1">
                <a:ea typeface="+mj-lt"/>
                <a:cs typeface="+mj-lt"/>
              </a:rPr>
              <a:t>Recapitulatif</a:t>
            </a:r>
            <a:r>
              <a:rPr lang="en-US">
                <a:ea typeface="+mj-lt"/>
                <a:cs typeface="+mj-lt"/>
              </a:rPr>
              <a:t> du travail </a:t>
            </a:r>
            <a:r>
              <a:rPr lang="en-US" err="1">
                <a:ea typeface="+mj-lt"/>
                <a:cs typeface="+mj-lt"/>
              </a:rPr>
              <a:t>effectué</a:t>
            </a:r>
          </a:p>
          <a:p>
            <a:br>
              <a:rPr lang="en-US">
                <a:cs typeface="Calibri"/>
              </a:rPr>
            </a:b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7814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083255" cy="852843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B – </a:t>
            </a:r>
            <a:r>
              <a:rPr lang="en-US" err="1">
                <a:ea typeface="+mj-lt"/>
                <a:cs typeface="+mj-lt"/>
              </a:rPr>
              <a:t>Avancement</a:t>
            </a:r>
            <a:r>
              <a:rPr lang="en-US">
                <a:ea typeface="+mj-lt"/>
                <a:cs typeface="+mj-lt"/>
              </a:rPr>
              <a:t> </a:t>
            </a:r>
            <a:r>
              <a:rPr lang="en-US" err="1">
                <a:ea typeface="+mj-lt"/>
                <a:cs typeface="+mj-lt"/>
              </a:rPr>
              <a:t>depuis</a:t>
            </a:r>
            <a:r>
              <a:rPr lang="en-US">
                <a:ea typeface="+mj-lt"/>
                <a:cs typeface="+mj-lt"/>
              </a:rPr>
              <a:t> Janvier 2021</a:t>
            </a:r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5EF365-950D-4BA7-9B64-9C4F574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18</a:t>
            </a:fld>
            <a:endParaRPr lang="de-DE"/>
          </a:p>
        </p:txBody>
      </p:sp>
      <p:pic>
        <p:nvPicPr>
          <p:cNvPr id="15" name="Picture 2" descr="Portail pédagogique : mathématiques - la ruche">
            <a:extLst>
              <a:ext uri="{FF2B5EF4-FFF2-40B4-BE49-F238E27FC236}">
                <a16:creationId xmlns:a16="http://schemas.microsoft.com/office/drawing/2014/main" id="{64BACCC3-2D89-4C0E-AA13-9438CE304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A50CD80D-96A5-44A1-B80F-FA2D2CB1F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69" y="1765030"/>
            <a:ext cx="11565392" cy="32629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94C6DC-FF1A-40D8-9AA3-6C74A5F01B69}"/>
              </a:ext>
            </a:extLst>
          </p:cNvPr>
          <p:cNvSpPr txBox="1"/>
          <p:nvPr/>
        </p:nvSpPr>
        <p:spPr>
          <a:xfrm>
            <a:off x="1033462" y="5742383"/>
            <a:ext cx="46898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Capteurs retenus : ADMP401 &amp; AD-35</a:t>
            </a:r>
          </a:p>
        </p:txBody>
      </p:sp>
    </p:spTree>
    <p:extLst>
      <p:ext uri="{BB962C8B-B14F-4D97-AF65-F5344CB8AC3E}">
        <p14:creationId xmlns:p14="http://schemas.microsoft.com/office/powerpoint/2010/main" val="3426765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BB678B5-2BCB-4A27-959F-F6805E1B1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54" y="1674299"/>
            <a:ext cx="1282416" cy="1282416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AE69B36C-84BB-4D91-B1DD-1556BC5425EA}"/>
              </a:ext>
            </a:extLst>
          </p:cNvPr>
          <p:cNvSpPr/>
          <p:nvPr/>
        </p:nvSpPr>
        <p:spPr>
          <a:xfrm>
            <a:off x="2544734" y="2038735"/>
            <a:ext cx="1006243" cy="482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A193B8E-9070-4C8B-8811-CE5A8FCCE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512" y="1673717"/>
            <a:ext cx="1282180" cy="1282180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CEB42B8-F528-4F98-82E5-0BD79128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19</a:t>
            </a:fld>
            <a:endParaRPr lang="de-DE"/>
          </a:p>
        </p:txBody>
      </p:sp>
      <p:pic>
        <p:nvPicPr>
          <p:cNvPr id="9" name="Picture 2" descr="Portail pédagogique : mathématiques - la ruche">
            <a:extLst>
              <a:ext uri="{FF2B5EF4-FFF2-40B4-BE49-F238E27FC236}">
                <a16:creationId xmlns:a16="http://schemas.microsoft.com/office/drawing/2014/main" id="{BDE5EAB5-BBBD-4411-955A-78AB52818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229F6E18-1008-4078-A787-E6520F132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 fontScale="90000"/>
          </a:bodyPr>
          <a:lstStyle/>
          <a:p>
            <a:r>
              <a:rPr lang="fr-FR">
                <a:ea typeface="+mj-lt"/>
                <a:cs typeface="+mj-lt"/>
              </a:rPr>
              <a:t>B – Avancement depuis Janvier 2021</a:t>
            </a:r>
            <a:endParaRPr lang="fr-FR"/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7BF1524E-60D3-4E2C-AF10-0F3730213DB9}"/>
              </a:ext>
            </a:extLst>
          </p:cNvPr>
          <p:cNvSpPr>
            <a:spLocks noGrp="1"/>
          </p:cNvSpPr>
          <p:nvPr/>
        </p:nvSpPr>
        <p:spPr>
          <a:xfrm>
            <a:off x="498402" y="4244594"/>
            <a:ext cx="4280645" cy="24496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1" u="sng">
                <a:ea typeface="+mn-lt"/>
                <a:cs typeface="+mn-lt"/>
              </a:rPr>
              <a:t>Utilité : </a:t>
            </a:r>
            <a:endParaRPr lang="en-US" sz="160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 sz="1600">
                <a:ea typeface="+mn-lt"/>
                <a:cs typeface="+mn-lt"/>
              </a:rPr>
              <a:t>- Accéléromètre : Récupérer les positions X, Y, Z du module</a:t>
            </a:r>
          </a:p>
          <a:p>
            <a:pPr marL="0" indent="0">
              <a:buNone/>
            </a:pPr>
            <a:r>
              <a:rPr lang="fr-FR" sz="1600" b="1" u="sng">
                <a:ea typeface="+mn-lt"/>
                <a:cs typeface="+mn-lt"/>
              </a:rPr>
              <a:t>Situations : </a:t>
            </a:r>
            <a:endParaRPr lang="en-US" sz="160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 sz="1600">
                <a:ea typeface="+mn-lt"/>
                <a:cs typeface="+mn-lt"/>
              </a:rPr>
              <a:t>- Récupérer les vibrations émises par les abeilles</a:t>
            </a:r>
            <a:endParaRPr lang="en-US" sz="160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 sz="1600" b="1" u="sng">
                <a:ea typeface="+mn-lt"/>
                <a:cs typeface="+mn-lt"/>
              </a:rPr>
              <a:t>Communication: </a:t>
            </a:r>
            <a:endParaRPr lang="fr-FR" sz="160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 sz="1600">
                <a:ea typeface="+mn-lt"/>
                <a:cs typeface="+mn-lt"/>
              </a:rPr>
              <a:t>- I2C</a:t>
            </a:r>
            <a:endParaRPr lang="fr-FR">
              <a:cs typeface="Calibri" panose="020F0502020204030204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64D060-1E9C-4D59-A690-DED2F6FFE07A}"/>
              </a:ext>
            </a:extLst>
          </p:cNvPr>
          <p:cNvSpPr>
            <a:spLocks noGrp="1"/>
          </p:cNvSpPr>
          <p:nvPr/>
        </p:nvSpPr>
        <p:spPr>
          <a:xfrm>
            <a:off x="229892" y="3141992"/>
            <a:ext cx="3483806" cy="5398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200">
                <a:ea typeface="+mn-lt"/>
                <a:cs typeface="+mn-lt"/>
              </a:rPr>
              <a:t>MMA8452</a:t>
            </a:r>
            <a:endParaRPr lang="en-US" sz="12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200" err="1">
                <a:cs typeface="Calibri"/>
              </a:rPr>
              <a:t>Frequence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d'echantillonage</a:t>
            </a:r>
            <a:r>
              <a:rPr lang="en-US" sz="1200">
                <a:cs typeface="Calibri"/>
              </a:rPr>
              <a:t> max : 800Hz</a:t>
            </a:r>
          </a:p>
          <a:p>
            <a:pPr lvl="1"/>
            <a:endParaRPr lang="en-US" sz="1600">
              <a:cs typeface="Calibri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A3C9ADE1-D12E-4E93-A731-612F7255758F}"/>
              </a:ext>
            </a:extLst>
          </p:cNvPr>
          <p:cNvSpPr txBox="1"/>
          <p:nvPr/>
        </p:nvSpPr>
        <p:spPr>
          <a:xfrm>
            <a:off x="3349613" y="3141770"/>
            <a:ext cx="3569474" cy="43088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/>
              <a:buChar char="•"/>
            </a:pPr>
            <a:r>
              <a:rPr lang="en-US" sz="1100"/>
              <a:t>ADXL345</a:t>
            </a:r>
            <a:endParaRPr lang="en-US" sz="110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1100" err="1">
                <a:cs typeface="Calibri"/>
              </a:rPr>
              <a:t>Frequence</a:t>
            </a:r>
            <a:r>
              <a:rPr lang="en-US" sz="1100">
                <a:cs typeface="Calibri"/>
              </a:rPr>
              <a:t> </a:t>
            </a:r>
            <a:r>
              <a:rPr lang="en-US" sz="1100" err="1">
                <a:cs typeface="Calibri"/>
              </a:rPr>
              <a:t>echantillonage</a:t>
            </a:r>
            <a:r>
              <a:rPr lang="en-US" sz="1100">
                <a:cs typeface="Calibri"/>
              </a:rPr>
              <a:t> Max : 3200 Hz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327719-0578-444A-B3E5-7001FAB94684}"/>
              </a:ext>
            </a:extLst>
          </p:cNvPr>
          <p:cNvSpPr/>
          <p:nvPr/>
        </p:nvSpPr>
        <p:spPr>
          <a:xfrm>
            <a:off x="6668593" y="1690608"/>
            <a:ext cx="1617687" cy="1217951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20">
            <a:extLst>
              <a:ext uri="{FF2B5EF4-FFF2-40B4-BE49-F238E27FC236}">
                <a16:creationId xmlns:a16="http://schemas.microsoft.com/office/drawing/2014/main" id="{677AC19F-FCF3-4450-B1AD-300E6BE46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650" y="1727891"/>
            <a:ext cx="1542288" cy="1155192"/>
          </a:xfrm>
          <a:prstGeom prst="rect">
            <a:avLst/>
          </a:prstGeom>
        </p:spPr>
      </p:pic>
      <p:sp>
        <p:nvSpPr>
          <p:cNvPr id="18" name="Arrow: Right 4">
            <a:extLst>
              <a:ext uri="{FF2B5EF4-FFF2-40B4-BE49-F238E27FC236}">
                <a16:creationId xmlns:a16="http://schemas.microsoft.com/office/drawing/2014/main" id="{6088B515-5911-4518-8F14-C10D975AEF89}"/>
              </a:ext>
            </a:extLst>
          </p:cNvPr>
          <p:cNvSpPr/>
          <p:nvPr/>
        </p:nvSpPr>
        <p:spPr>
          <a:xfrm>
            <a:off x="5361635" y="2038734"/>
            <a:ext cx="1006243" cy="482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">
            <a:extLst>
              <a:ext uri="{FF2B5EF4-FFF2-40B4-BE49-F238E27FC236}">
                <a16:creationId xmlns:a16="http://schemas.microsoft.com/office/drawing/2014/main" id="{7809FFD7-99D8-464F-B68A-0233CC115321}"/>
              </a:ext>
            </a:extLst>
          </p:cNvPr>
          <p:cNvSpPr txBox="1"/>
          <p:nvPr/>
        </p:nvSpPr>
        <p:spPr>
          <a:xfrm>
            <a:off x="6303924" y="3141769"/>
            <a:ext cx="3569474" cy="43088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1100"/>
              <a:t>Capteur </a:t>
            </a:r>
            <a:r>
              <a:rPr lang="en-US" sz="1100">
                <a:ea typeface="+mn-lt"/>
                <a:cs typeface="+mn-lt"/>
              </a:rPr>
              <a:t>piézoélectrique</a:t>
            </a:r>
            <a:endParaRPr lang="en-US" sz="110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1100" err="1">
                <a:cs typeface="Calibri"/>
              </a:rPr>
              <a:t>Frequence</a:t>
            </a:r>
            <a:r>
              <a:rPr lang="en-US" sz="1100">
                <a:cs typeface="Calibri"/>
              </a:rPr>
              <a:t> </a:t>
            </a:r>
            <a:r>
              <a:rPr lang="en-US" sz="1100" err="1">
                <a:cs typeface="Calibri"/>
              </a:rPr>
              <a:t>echantillonage</a:t>
            </a:r>
            <a:r>
              <a:rPr lang="en-US" sz="1100">
                <a:cs typeface="Calibri"/>
              </a:rPr>
              <a:t> Max : 20 kHz</a:t>
            </a:r>
          </a:p>
        </p:txBody>
      </p:sp>
    </p:spTree>
    <p:extLst>
      <p:ext uri="{BB962C8B-B14F-4D97-AF65-F5344CB8AC3E}">
        <p14:creationId xmlns:p14="http://schemas.microsoft.com/office/powerpoint/2010/main" val="3424999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3531DD-4711-4BF3-B3FA-D54311E07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5160"/>
            <a:ext cx="10515600" cy="59107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100" b="1" err="1">
                <a:ea typeface="+mn-lt"/>
                <a:cs typeface="+mn-lt"/>
              </a:rPr>
              <a:t>Sommaire</a:t>
            </a:r>
            <a:r>
              <a:rPr lang="en-US" sz="4100" b="1">
                <a:ea typeface="+mn-lt"/>
                <a:cs typeface="+mn-lt"/>
              </a:rPr>
              <a:t> :</a:t>
            </a:r>
            <a:endParaRPr lang="fr-FR" sz="4100" b="1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I – Presentation du </a:t>
            </a:r>
            <a:r>
              <a:rPr lang="en-US" err="1">
                <a:cs typeface="Calibri"/>
              </a:rPr>
              <a:t>projet</a:t>
            </a: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     A – Description du projet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B –  Le phenomene d'essaimage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C – </a:t>
            </a:r>
            <a:r>
              <a:rPr lang="en-US" err="1">
                <a:cs typeface="Calibri"/>
              </a:rPr>
              <a:t>Organisation</a:t>
            </a:r>
            <a:r>
              <a:rPr lang="en-US">
                <a:cs typeface="Calibri"/>
              </a:rPr>
              <a:t> du temps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II – </a:t>
            </a:r>
            <a:r>
              <a:rPr lang="en-US" err="1">
                <a:cs typeface="Calibri"/>
              </a:rPr>
              <a:t>Realisation</a:t>
            </a: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     A – Recapitulatif du travail effectué    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B – Avancement depuis Janvier 2021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          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endParaRPr lang="fr-FR">
              <a:cs typeface="Calibri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310195F-DC6F-4F45-933D-343F5B1A4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2</a:t>
            </a:fld>
            <a:endParaRPr lang="de-DE"/>
          </a:p>
        </p:txBody>
      </p:sp>
      <p:pic>
        <p:nvPicPr>
          <p:cNvPr id="10242" name="Picture 2" descr="Portail pédagogique : mathématiques - la ruche">
            <a:extLst>
              <a:ext uri="{FF2B5EF4-FFF2-40B4-BE49-F238E27FC236}">
                <a16:creationId xmlns:a16="http://schemas.microsoft.com/office/drawing/2014/main" id="{1AA79111-98B8-472A-A1C4-3253EA9F6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501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CC689B-CAE0-4DBE-B54A-F19B9C7A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fr-FR">
                <a:cs typeface="Calibri"/>
              </a:rPr>
            </a:br>
            <a:r>
              <a:rPr lang="fr-FR">
                <a:cs typeface="Calibri"/>
              </a:rPr>
              <a:t>B – Avancement depuis janvier 2021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0CB969-2DB6-4DDE-B8A9-F8CD31003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37882" cy="27147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Finaliser le PCB</a:t>
            </a:r>
          </a:p>
          <a:p>
            <a:r>
              <a:rPr lang="fr-FR"/>
              <a:t>Fabrication de la carte</a:t>
            </a:r>
          </a:p>
          <a:p>
            <a:r>
              <a:rPr lang="fr-FR"/>
              <a:t>Test du code d'utilisation du protocole </a:t>
            </a:r>
            <a:r>
              <a:rPr lang="fr-FR" err="1"/>
              <a:t>LoRaWan</a:t>
            </a:r>
            <a:endParaRPr lang="fr-FR"/>
          </a:p>
          <a:p>
            <a:r>
              <a:rPr lang="fr-FR"/>
              <a:t>Finaliser le code global</a:t>
            </a:r>
          </a:p>
          <a:p>
            <a:r>
              <a:rPr lang="fr-FR"/>
              <a:t>Test de la carte (accompagnée du soft)</a:t>
            </a:r>
          </a:p>
          <a:p>
            <a:r>
              <a:rPr lang="fr-FR"/>
              <a:t>Mise en place du module interne dans la ruche </a:t>
            </a:r>
          </a:p>
          <a:p>
            <a:pPr marL="0" indent="0">
              <a:buNone/>
            </a:pPr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56F8CB-D5FB-4A29-A1AD-8FDE469AF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20</a:t>
            </a:fld>
            <a:endParaRPr lang="de-DE"/>
          </a:p>
        </p:txBody>
      </p:sp>
      <p:pic>
        <p:nvPicPr>
          <p:cNvPr id="5" name="Picture 2" descr="Portail pédagogique : mathématiques - la ruche">
            <a:extLst>
              <a:ext uri="{FF2B5EF4-FFF2-40B4-BE49-F238E27FC236}">
                <a16:creationId xmlns:a16="http://schemas.microsoft.com/office/drawing/2014/main" id="{F23BD13A-E000-4C43-9ABD-1DD125C5A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05C6D0D-1ECC-48B2-9953-833763EBE2D0}"/>
              </a:ext>
            </a:extLst>
          </p:cNvPr>
          <p:cNvSpPr txBox="1"/>
          <p:nvPr/>
        </p:nvSpPr>
        <p:spPr>
          <a:xfrm>
            <a:off x="1345720" y="3042249"/>
            <a:ext cx="10320067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fr-FR" sz="3200">
                <a:ea typeface="+mn-lt"/>
                <a:cs typeface="+mn-lt"/>
              </a:rPr>
              <a:t>Mise en place du module interne dans la ruche </a:t>
            </a:r>
            <a:endParaRPr lang="en-US" sz="3200">
              <a:ea typeface="+mn-lt"/>
              <a:cs typeface="+mn-lt"/>
            </a:endParaRPr>
          </a:p>
          <a:p>
            <a:pPr algn="l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137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CC689B-CAE0-4DBE-B54A-F19B9C7A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>
                <a:ea typeface="+mj-lt"/>
                <a:cs typeface="+mj-lt"/>
              </a:rPr>
            </a:br>
            <a:r>
              <a:rPr lang="fr-FR">
                <a:ea typeface="+mj-lt"/>
                <a:cs typeface="+mj-lt"/>
              </a:rPr>
              <a:t>B – Avancement depuis janvier 2021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7D6EC8-0098-4FC7-85D3-89B30E70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21</a:t>
            </a:fld>
            <a:endParaRPr lang="de-DE"/>
          </a:p>
        </p:txBody>
      </p:sp>
      <p:sp>
        <p:nvSpPr>
          <p:cNvPr id="6" name="TextBox 14">
            <a:extLst>
              <a:ext uri="{FF2B5EF4-FFF2-40B4-BE49-F238E27FC236}">
                <a16:creationId xmlns:a16="http://schemas.microsoft.com/office/drawing/2014/main" id="{F7B9876A-4F90-42E2-8F96-4B9799A91F2D}"/>
              </a:ext>
            </a:extLst>
          </p:cNvPr>
          <p:cNvSpPr txBox="1"/>
          <p:nvPr/>
        </p:nvSpPr>
        <p:spPr>
          <a:xfrm>
            <a:off x="326335" y="2436883"/>
            <a:ext cx="4394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>
              <a:cs typeface="Calibri"/>
            </a:endParaRPr>
          </a:p>
        </p:txBody>
      </p:sp>
      <p:pic>
        <p:nvPicPr>
          <p:cNvPr id="7" name="Picture 2" descr="Portail pédagogique : mathématiques - la ruche">
            <a:extLst>
              <a:ext uri="{FF2B5EF4-FFF2-40B4-BE49-F238E27FC236}">
                <a16:creationId xmlns:a16="http://schemas.microsoft.com/office/drawing/2014/main" id="{FA82C029-5CC0-46C5-9236-D0CEA665D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7" descr="Une image contenant shoji, bâtiment, mots croisés&#10;&#10;Description générée automatiquement">
            <a:extLst>
              <a:ext uri="{FF2B5EF4-FFF2-40B4-BE49-F238E27FC236}">
                <a16:creationId xmlns:a16="http://schemas.microsoft.com/office/drawing/2014/main" id="{66A743BD-1AE6-4DC0-AA33-0E217611F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" y="3033853"/>
            <a:ext cx="11737297" cy="2092989"/>
          </a:xfrm>
          <a:prstGeom prst="rect">
            <a:avLst/>
          </a:prstGeom>
        </p:spPr>
      </p:pic>
      <p:pic>
        <p:nvPicPr>
          <p:cNvPr id="15" name="Image 15">
            <a:extLst>
              <a:ext uri="{FF2B5EF4-FFF2-40B4-BE49-F238E27FC236}">
                <a16:creationId xmlns:a16="http://schemas.microsoft.com/office/drawing/2014/main" id="{8EBCC6E5-77BE-42BC-B793-B46D959E99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775" b="69369"/>
          <a:stretch/>
        </p:blipFill>
        <p:spPr>
          <a:xfrm>
            <a:off x="10507366" y="4690820"/>
            <a:ext cx="844373" cy="21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031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E3E597-5E28-48E9-86AD-7B964974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96A29B-CEB7-488B-B6EF-940F56300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0E04B0-82F6-4897-BD26-E6A483BC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22</a:t>
            </a:fld>
            <a:endParaRPr lang="de-DE"/>
          </a:p>
        </p:txBody>
      </p:sp>
      <p:pic>
        <p:nvPicPr>
          <p:cNvPr id="5" name="Picture 2" descr="Portail pédagogique : mathématiques - la ruche">
            <a:extLst>
              <a:ext uri="{FF2B5EF4-FFF2-40B4-BE49-F238E27FC236}">
                <a16:creationId xmlns:a16="http://schemas.microsoft.com/office/drawing/2014/main" id="{AA7B6840-B8EF-46C3-8252-36770C883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387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9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1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2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20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24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F34F2EC-68BE-49B7-B9AA-0663D1D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697491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 – Presentation du projet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1CD502-0363-48F7-B90D-C5848394D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27C6CCC6-2BE5-4E42-96A4-D1E8E81A3D8E}" type="slidenum">
              <a:rPr lang="en-US" b="0" i="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3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4" name="Picture 2" descr="Portail pédagogique : mathématiques - la ruche">
            <a:extLst>
              <a:ext uri="{FF2B5EF4-FFF2-40B4-BE49-F238E27FC236}">
                <a16:creationId xmlns:a16="http://schemas.microsoft.com/office/drawing/2014/main" id="{1A14503B-1562-4FE6-BE53-4436B7B4E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1899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A – Description du projet</a:t>
            </a:r>
          </a:p>
          <a:p>
            <a:endParaRPr lang="en-US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727167-57F0-4646-9845-3AD1CD13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6367721" cy="419548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br>
              <a:rPr lang="fr-FR">
                <a:ea typeface="+mn-lt"/>
                <a:cs typeface="+mn-lt"/>
              </a:rPr>
            </a:br>
            <a:endParaRPr lang="fr-FR">
              <a:ea typeface="+mn-lt"/>
              <a:cs typeface="+mn-lt"/>
            </a:endParaRPr>
          </a:p>
          <a:p>
            <a:endParaRPr lang="fr-FR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2738FC-4632-4A10-9311-2E0904E4B59D}"/>
              </a:ext>
            </a:extLst>
          </p:cNvPr>
          <p:cNvSpPr txBox="1"/>
          <p:nvPr/>
        </p:nvSpPr>
        <p:spPr>
          <a:xfrm>
            <a:off x="356839" y="2326888"/>
            <a:ext cx="5029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cs typeface="Calibri"/>
              </a:rPr>
              <a:t>Pourquoi</a:t>
            </a:r>
            <a:r>
              <a:rPr lang="en-US" b="1">
                <a:cs typeface="Calibri"/>
              </a:rPr>
              <a:t> </a:t>
            </a:r>
            <a:r>
              <a:rPr lang="en-US" b="1" err="1">
                <a:cs typeface="Calibri"/>
              </a:rPr>
              <a:t>utiliser</a:t>
            </a:r>
            <a:r>
              <a:rPr lang="en-US" b="1">
                <a:cs typeface="Calibri"/>
              </a:rPr>
              <a:t> </a:t>
            </a:r>
            <a:r>
              <a:rPr lang="en-US" b="1" err="1">
                <a:cs typeface="Calibri"/>
              </a:rPr>
              <a:t>une</a:t>
            </a:r>
            <a:r>
              <a:rPr lang="en-US" b="1">
                <a:cs typeface="Calibri"/>
              </a:rPr>
              <a:t> </a:t>
            </a:r>
            <a:r>
              <a:rPr lang="en-US" b="1" err="1">
                <a:cs typeface="Calibri"/>
              </a:rPr>
              <a:t>ruche</a:t>
            </a:r>
            <a:r>
              <a:rPr lang="en-US" b="1">
                <a:cs typeface="Calibri"/>
              </a:rPr>
              <a:t> </a:t>
            </a:r>
            <a:r>
              <a:rPr lang="en-US" b="1" err="1">
                <a:cs typeface="Calibri"/>
              </a:rPr>
              <a:t>connectée</a:t>
            </a:r>
            <a:r>
              <a:rPr lang="en-US" b="1">
                <a:cs typeface="Calibri"/>
              </a:rPr>
              <a:t> ?</a:t>
            </a:r>
          </a:p>
          <a:p>
            <a:endParaRPr lang="en-US" b="1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cs typeface="Calibri"/>
              </a:rPr>
              <a:t>Recupération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différentes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informations</a:t>
            </a: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>
                <a:cs typeface="Calibri"/>
              </a:rPr>
              <a:t>Eviter</a:t>
            </a:r>
            <a:r>
              <a:rPr lang="en-US">
                <a:cs typeface="Calibri"/>
              </a:rPr>
              <a:t> le vol de </a:t>
            </a:r>
            <a:r>
              <a:rPr lang="en-US" err="1">
                <a:cs typeface="Calibri"/>
              </a:rPr>
              <a:t>ruche</a:t>
            </a:r>
            <a:r>
              <a:rPr lang="en-US">
                <a:cs typeface="Calibri"/>
              </a:rPr>
              <a:t> </a:t>
            </a:r>
          </a:p>
          <a:p>
            <a:pPr marL="285750" indent="-285750">
              <a:buFont typeface="Arial"/>
              <a:buChar char="•"/>
            </a:pPr>
            <a:r>
              <a:rPr lang="en-US" err="1">
                <a:cs typeface="Calibri"/>
              </a:rPr>
              <a:t>Faciliter</a:t>
            </a:r>
            <a:r>
              <a:rPr lang="en-US">
                <a:cs typeface="Calibri"/>
              </a:rPr>
              <a:t> la vie de apiculture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US">
              <a:cs typeface="Calibri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0DCC968E-F743-40E6-9368-63C1F9B7D9D5}"/>
              </a:ext>
            </a:extLst>
          </p:cNvPr>
          <p:cNvGrpSpPr/>
          <p:nvPr/>
        </p:nvGrpSpPr>
        <p:grpSpPr>
          <a:xfrm>
            <a:off x="8826905" y="2959370"/>
            <a:ext cx="2171749" cy="1882491"/>
            <a:chOff x="8826905" y="2959370"/>
            <a:chExt cx="2171749" cy="1882491"/>
          </a:xfrm>
        </p:grpSpPr>
        <p:pic>
          <p:nvPicPr>
            <p:cNvPr id="8" name="Picture 11">
              <a:extLst>
                <a:ext uri="{FF2B5EF4-FFF2-40B4-BE49-F238E27FC236}">
                  <a16:creationId xmlns:a16="http://schemas.microsoft.com/office/drawing/2014/main" id="{48555502-A91D-458A-84CE-C86F1A6D0C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8222"/>
            <a:stretch/>
          </p:blipFill>
          <p:spPr>
            <a:xfrm>
              <a:off x="9789571" y="3989712"/>
              <a:ext cx="1209083" cy="852149"/>
            </a:xfrm>
            <a:prstGeom prst="rect">
              <a:avLst/>
            </a:prstGeom>
          </p:spPr>
        </p:pic>
        <p:pic>
          <p:nvPicPr>
            <p:cNvPr id="9" name="Picture 41">
              <a:extLst>
                <a:ext uri="{FF2B5EF4-FFF2-40B4-BE49-F238E27FC236}">
                  <a16:creationId xmlns:a16="http://schemas.microsoft.com/office/drawing/2014/main" id="{319AD869-B1FA-4151-BA9C-8BE0EC28C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73367" y="3898630"/>
              <a:ext cx="916204" cy="943231"/>
            </a:xfrm>
            <a:prstGeom prst="rect">
              <a:avLst/>
            </a:prstGeom>
          </p:spPr>
        </p:pic>
        <p:pic>
          <p:nvPicPr>
            <p:cNvPr id="13" name="Picture 21">
              <a:extLst>
                <a:ext uri="{FF2B5EF4-FFF2-40B4-BE49-F238E27FC236}">
                  <a16:creationId xmlns:a16="http://schemas.microsoft.com/office/drawing/2014/main" id="{00018862-0FE0-4E82-B766-56E1DF0C8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26905" y="2959370"/>
              <a:ext cx="962666" cy="962666"/>
            </a:xfrm>
            <a:prstGeom prst="rect">
              <a:avLst/>
            </a:prstGeom>
          </p:spPr>
        </p:pic>
        <p:pic>
          <p:nvPicPr>
            <p:cNvPr id="14" name="Picture 7">
              <a:extLst>
                <a:ext uri="{FF2B5EF4-FFF2-40B4-BE49-F238E27FC236}">
                  <a16:creationId xmlns:a16="http://schemas.microsoft.com/office/drawing/2014/main" id="{7EC69327-0AFD-4D04-A273-3B5665C34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89571" y="2959370"/>
              <a:ext cx="1209083" cy="1209083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133F2BF-24EE-4BDD-BE84-F411357645C9}"/>
              </a:ext>
            </a:extLst>
          </p:cNvPr>
          <p:cNvSpPr/>
          <p:nvPr/>
        </p:nvSpPr>
        <p:spPr>
          <a:xfrm>
            <a:off x="8753383" y="2959370"/>
            <a:ext cx="2245271" cy="1882491"/>
          </a:xfrm>
          <a:prstGeom prst="rect">
            <a:avLst/>
          </a:pr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Picture 99">
            <a:extLst>
              <a:ext uri="{FF2B5EF4-FFF2-40B4-BE49-F238E27FC236}">
                <a16:creationId xmlns:a16="http://schemas.microsoft.com/office/drawing/2014/main" id="{406C6815-E329-456C-BCE5-7A6D575AE72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141" t="-662" r="13466" b="883"/>
          <a:stretch/>
        </p:blipFill>
        <p:spPr>
          <a:xfrm>
            <a:off x="5792712" y="1623904"/>
            <a:ext cx="3080655" cy="4130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EEAD788-411B-424E-8E72-5C31C5798241}"/>
              </a:ext>
            </a:extLst>
          </p:cNvPr>
          <p:cNvSpPr/>
          <p:nvPr/>
        </p:nvSpPr>
        <p:spPr>
          <a:xfrm>
            <a:off x="5792712" y="1623904"/>
            <a:ext cx="3080655" cy="4130224"/>
          </a:xfrm>
          <a:prstGeom prst="rect">
            <a:avLst/>
          </a:pr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7B553827-EE7A-4E6C-B6BA-6057248B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4</a:t>
            </a:fld>
            <a:endParaRPr lang="de-DE"/>
          </a:p>
        </p:txBody>
      </p:sp>
      <p:pic>
        <p:nvPicPr>
          <p:cNvPr id="16" name="Picture 2" descr="Portail pédagogique : mathématiques - la ruche">
            <a:extLst>
              <a:ext uri="{FF2B5EF4-FFF2-40B4-BE49-F238E27FC236}">
                <a16:creationId xmlns:a16="http://schemas.microsoft.com/office/drawing/2014/main" id="{1666F00D-6B5B-4D88-BC73-E171E4C4F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585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cs typeface="Calibri Light"/>
              </a:rPr>
              <a:t>A – Description du projet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727167-57F0-4646-9845-3AD1CD132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6367721" cy="419548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br>
              <a:rPr lang="fr-FR">
                <a:ea typeface="+mn-lt"/>
                <a:cs typeface="+mn-lt"/>
              </a:rPr>
            </a:br>
            <a:endParaRPr lang="fr-FR">
              <a:ea typeface="+mn-lt"/>
              <a:cs typeface="+mn-lt"/>
            </a:endParaRPr>
          </a:p>
          <a:p>
            <a:endParaRPr lang="fr-FR">
              <a:cs typeface="Calibri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77966D8E-E8C3-42FF-B318-22A3C8AFE0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0" r="2" b="2"/>
          <a:stretch/>
        </p:blipFill>
        <p:spPr>
          <a:xfrm>
            <a:off x="6641327" y="1853248"/>
            <a:ext cx="3409507" cy="2028293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D516ED1E-701A-42D4-BE77-20C1A17917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58" r="15731" b="1"/>
          <a:stretch/>
        </p:blipFill>
        <p:spPr>
          <a:xfrm>
            <a:off x="6641327" y="3988223"/>
            <a:ext cx="3409507" cy="2061208"/>
          </a:xfrm>
          <a:prstGeom prst="rect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2738FC-4632-4A10-9311-2E0904E4B59D}"/>
              </a:ext>
            </a:extLst>
          </p:cNvPr>
          <p:cNvSpPr txBox="1"/>
          <p:nvPr/>
        </p:nvSpPr>
        <p:spPr>
          <a:xfrm>
            <a:off x="356839" y="2326888"/>
            <a:ext cx="5029200" cy="35548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b="1" err="1">
                <a:cs typeface="Calibri"/>
              </a:rPr>
              <a:t>Beezbee</a:t>
            </a:r>
            <a:r>
              <a:rPr lang="en-US" b="1">
                <a:cs typeface="Calibri"/>
              </a:rPr>
              <a:t> :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>
                <a:cs typeface="Calibri"/>
              </a:rPr>
              <a:t>Balance </a:t>
            </a:r>
            <a:r>
              <a:rPr lang="en-US" err="1">
                <a:cs typeface="Calibri"/>
              </a:rPr>
              <a:t>connectée</a:t>
            </a:r>
            <a:endParaRPr lang="en-US"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>
                <a:cs typeface="Calibri"/>
              </a:rPr>
              <a:t>Information en temps </a:t>
            </a:r>
            <a:r>
              <a:rPr lang="en-US" err="1">
                <a:cs typeface="Calibri"/>
              </a:rPr>
              <a:t>réel</a:t>
            </a:r>
            <a:endParaRPr lang="en-US"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err="1">
                <a:cs typeface="Calibri"/>
              </a:rPr>
              <a:t>Alerte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lors</a:t>
            </a:r>
            <a:r>
              <a:rPr lang="en-US">
                <a:cs typeface="Calibri"/>
              </a:rPr>
              <a:t> de la </a:t>
            </a:r>
            <a:r>
              <a:rPr lang="en-US" err="1">
                <a:cs typeface="Calibri"/>
              </a:rPr>
              <a:t>miellée</a:t>
            </a:r>
            <a:endParaRPr lang="en-US">
              <a:cs typeface="Calibri"/>
            </a:endParaRPr>
          </a:p>
          <a:p>
            <a:pPr>
              <a:spcAft>
                <a:spcPts val="600"/>
              </a:spcAft>
            </a:pPr>
            <a:endParaRPr lang="en-US" b="1"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b="1" err="1">
                <a:cs typeface="Calibri"/>
              </a:rPr>
              <a:t>Citizenbee</a:t>
            </a:r>
            <a:r>
              <a:rPr lang="en-US" b="1">
                <a:cs typeface="Calibri"/>
              </a:rPr>
              <a:t> :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>
                <a:cs typeface="Calibri"/>
              </a:rPr>
              <a:t>Ruche </a:t>
            </a:r>
            <a:r>
              <a:rPr lang="en-US" err="1">
                <a:cs typeface="Calibri"/>
              </a:rPr>
              <a:t>urbaine</a:t>
            </a:r>
            <a:endParaRPr lang="en-US"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err="1">
                <a:cs typeface="Calibri"/>
              </a:rPr>
              <a:t>Informations</a:t>
            </a:r>
            <a:r>
              <a:rPr lang="en-US">
                <a:cs typeface="Calibri"/>
              </a:rPr>
              <a:t> en temps </a:t>
            </a:r>
            <a:r>
              <a:rPr lang="en-US" err="1">
                <a:cs typeface="Calibri"/>
              </a:rPr>
              <a:t>réel</a:t>
            </a:r>
            <a:r>
              <a:rPr lang="en-US">
                <a:cs typeface="Calibri"/>
              </a:rPr>
              <a:t> 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err="1">
                <a:cs typeface="Calibri"/>
              </a:rPr>
              <a:t>Produit</a:t>
            </a:r>
            <a:r>
              <a:rPr lang="en-US">
                <a:cs typeface="Calibri"/>
              </a:rPr>
              <a:t> frais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US">
              <a:cs typeface="Calibri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5EF365-950D-4BA7-9B64-9C4F574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5</a:t>
            </a:fld>
            <a:endParaRPr lang="de-DE"/>
          </a:p>
        </p:txBody>
      </p:sp>
      <p:pic>
        <p:nvPicPr>
          <p:cNvPr id="15" name="Picture 2" descr="Portail pédagogique : mathématiques - la ruche">
            <a:extLst>
              <a:ext uri="{FF2B5EF4-FFF2-40B4-BE49-F238E27FC236}">
                <a16:creationId xmlns:a16="http://schemas.microsoft.com/office/drawing/2014/main" id="{64BACCC3-2D89-4C0E-AA13-9438CE304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99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A5A9D-DDED-4C6E-9C10-D9AB3AA4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 – Description du projet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C0E99-B8AD-4F01-BF67-601CF51FB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/>
              <a:t>	</a:t>
            </a:r>
            <a:r>
              <a:rPr lang="fr-FR" sz="2400"/>
              <a:t>La conception d’une carte électronique recueillant toutes les données internes à la ruche :</a:t>
            </a:r>
          </a:p>
          <a:p>
            <a:pPr lvl="1"/>
            <a:r>
              <a:rPr lang="fr-FR"/>
              <a:t>Température</a:t>
            </a:r>
          </a:p>
          <a:p>
            <a:pPr lvl="1"/>
            <a:r>
              <a:rPr lang="fr-FR"/>
              <a:t>Humidité</a:t>
            </a:r>
          </a:p>
          <a:p>
            <a:pPr lvl="1"/>
            <a:r>
              <a:rPr lang="fr-FR"/>
              <a:t>Qualité de l’air</a:t>
            </a:r>
          </a:p>
          <a:p>
            <a:pPr lvl="1"/>
            <a:r>
              <a:rPr lang="fr-FR"/>
              <a:t>Son </a:t>
            </a:r>
          </a:p>
          <a:p>
            <a:pPr lvl="1"/>
            <a:r>
              <a:rPr lang="fr-FR"/>
              <a:t>Vibration</a:t>
            </a:r>
          </a:p>
          <a:p>
            <a:pPr marL="457200" lvl="1" indent="0">
              <a:buNone/>
            </a:pPr>
            <a:endParaRPr lang="fr-FR"/>
          </a:p>
          <a:p>
            <a:pPr marL="0" indent="0">
              <a:buNone/>
            </a:pPr>
            <a:r>
              <a:rPr lang="fr-FR" sz="2400"/>
              <a:t>L’envoie de ces données doit se faire via une connexion sans fils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3E0A82-B451-48B5-B657-A5AA5FF2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6</a:t>
            </a:fld>
            <a:endParaRPr lang="de-DE"/>
          </a:p>
        </p:txBody>
      </p:sp>
      <p:pic>
        <p:nvPicPr>
          <p:cNvPr id="5" name="Picture 2" descr="Portail pédagogique : mathématiques - la ruche">
            <a:extLst>
              <a:ext uri="{FF2B5EF4-FFF2-40B4-BE49-F238E27FC236}">
                <a16:creationId xmlns:a16="http://schemas.microsoft.com/office/drawing/2014/main" id="{86506570-3CDA-409C-A1F3-F15A6EBF1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172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F90297-A2FC-4965-9753-F0DB6614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7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42682F1-4CBC-46D3-8758-51F2DB3D4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>
                <a:cs typeface="Calibri Light"/>
              </a:rPr>
              <a:t>A – Description du projet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F8E71B-59C9-4D81-B98A-6C1F22962D04}"/>
              </a:ext>
            </a:extLst>
          </p:cNvPr>
          <p:cNvSpPr/>
          <p:nvPr/>
        </p:nvSpPr>
        <p:spPr>
          <a:xfrm>
            <a:off x="2802468" y="3788227"/>
            <a:ext cx="1681237" cy="1554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  <a:p>
            <a:pPr algn="ctr"/>
            <a:endParaRPr lang="fr-FR" b="1"/>
          </a:p>
          <a:p>
            <a:pPr algn="ctr"/>
            <a:r>
              <a:rPr lang="fr-FR" b="1"/>
              <a:t>Ruche</a:t>
            </a:r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F304-FE18-4259-931F-D41289EABA56}"/>
              </a:ext>
            </a:extLst>
          </p:cNvPr>
          <p:cNvSpPr/>
          <p:nvPr/>
        </p:nvSpPr>
        <p:spPr>
          <a:xfrm>
            <a:off x="3465437" y="4185103"/>
            <a:ext cx="731762" cy="2358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/>
              <a:t>Module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F56C83E5-E431-49DC-9CB9-8EE054E76C11}"/>
              </a:ext>
            </a:extLst>
          </p:cNvPr>
          <p:cNvSpPr/>
          <p:nvPr/>
        </p:nvSpPr>
        <p:spPr>
          <a:xfrm>
            <a:off x="3850217" y="3469216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6598811F-247E-45D7-ADED-08ED01DE9A9D}"/>
              </a:ext>
            </a:extLst>
          </p:cNvPr>
          <p:cNvSpPr/>
          <p:nvPr/>
        </p:nvSpPr>
        <p:spPr>
          <a:xfrm>
            <a:off x="4067930" y="3269644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75CAD28-2AD4-46EC-9ECF-2ADF89B395D3}"/>
              </a:ext>
            </a:extLst>
          </p:cNvPr>
          <p:cNvSpPr/>
          <p:nvPr/>
        </p:nvSpPr>
        <p:spPr>
          <a:xfrm>
            <a:off x="4309834" y="3094262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F4BF151-1588-4A2F-90D1-35B1333C56A6}"/>
              </a:ext>
            </a:extLst>
          </p:cNvPr>
          <p:cNvSpPr/>
          <p:nvPr/>
        </p:nvSpPr>
        <p:spPr>
          <a:xfrm>
            <a:off x="4533597" y="2906787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9A9C8A41-396B-4BF9-8197-BF1CBA3DE1F9}"/>
              </a:ext>
            </a:extLst>
          </p:cNvPr>
          <p:cNvSpPr/>
          <p:nvPr/>
        </p:nvSpPr>
        <p:spPr>
          <a:xfrm>
            <a:off x="4751310" y="2707215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A3227716-71A6-4E4A-891B-E3EF69ED20D5}"/>
              </a:ext>
            </a:extLst>
          </p:cNvPr>
          <p:cNvSpPr/>
          <p:nvPr/>
        </p:nvSpPr>
        <p:spPr>
          <a:xfrm>
            <a:off x="4993214" y="2531833"/>
            <a:ext cx="913190" cy="913190"/>
          </a:xfrm>
          <a:prstGeom prst="arc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804D38-244A-4B5D-A1EE-2A807507D17A}"/>
              </a:ext>
            </a:extLst>
          </p:cNvPr>
          <p:cNvSpPr/>
          <p:nvPr/>
        </p:nvSpPr>
        <p:spPr>
          <a:xfrm>
            <a:off x="6061377" y="2130424"/>
            <a:ext cx="1378856" cy="55638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Passerelle Lora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B26D1194-31E5-4185-81C8-C74E4850AB6F}"/>
              </a:ext>
            </a:extLst>
          </p:cNvPr>
          <p:cNvCxnSpPr/>
          <p:nvPr/>
        </p:nvCxnSpPr>
        <p:spPr>
          <a:xfrm>
            <a:off x="7528681" y="2333776"/>
            <a:ext cx="834571" cy="0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Nuage 18">
            <a:extLst>
              <a:ext uri="{FF2B5EF4-FFF2-40B4-BE49-F238E27FC236}">
                <a16:creationId xmlns:a16="http://schemas.microsoft.com/office/drawing/2014/main" id="{FDA961FE-6B1F-463D-8693-D57229F57BF5}"/>
              </a:ext>
            </a:extLst>
          </p:cNvPr>
          <p:cNvSpPr/>
          <p:nvPr/>
        </p:nvSpPr>
        <p:spPr>
          <a:xfrm>
            <a:off x="8494033" y="1841651"/>
            <a:ext cx="1596570" cy="913190"/>
          </a:xfrm>
          <a:prstGeom prst="cloud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Internet</a:t>
            </a:r>
          </a:p>
        </p:txBody>
      </p:sp>
      <p:pic>
        <p:nvPicPr>
          <p:cNvPr id="21" name="Picture 2" descr="Portail pédagogique : mathématiques - la ruche">
            <a:extLst>
              <a:ext uri="{FF2B5EF4-FFF2-40B4-BE49-F238E27FC236}">
                <a16:creationId xmlns:a16="http://schemas.microsoft.com/office/drawing/2014/main" id="{EC65065C-309B-4CC4-896D-FF08BA335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515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0">
            <a:extLst>
              <a:ext uri="{FF2B5EF4-FFF2-40B4-BE49-F238E27FC236}">
                <a16:creationId xmlns:a16="http://schemas.microsoft.com/office/drawing/2014/main" id="{B89294BA-7D82-45FA-80DA-0AAA8EB2B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728" y="2228850"/>
            <a:ext cx="6678215" cy="375761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80C10D-3E10-4F91-BD18-3A8DB5AE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7648552" cy="805218"/>
          </a:xfrm>
        </p:spPr>
        <p:txBody>
          <a:bodyPr>
            <a:normAutofit fontScale="90000"/>
          </a:bodyPr>
          <a:lstStyle/>
          <a:p>
            <a:r>
              <a:rPr lang="en-US">
                <a:ea typeface="+mj-lt"/>
                <a:cs typeface="+mj-lt"/>
              </a:rPr>
              <a:t>B –  Le phenomene d'essaimage</a:t>
            </a:r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EAD788-411B-424E-8E72-5C31C5798241}"/>
              </a:ext>
            </a:extLst>
          </p:cNvPr>
          <p:cNvSpPr/>
          <p:nvPr/>
        </p:nvSpPr>
        <p:spPr>
          <a:xfrm>
            <a:off x="881384" y="2225169"/>
            <a:ext cx="6646576" cy="3778990"/>
          </a:xfrm>
          <a:prstGeom prst="rect">
            <a:avLst/>
          </a:prstGeom>
          <a:noFill/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7B553827-EE7A-4E6C-B6BA-6057248B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8</a:t>
            </a:fld>
            <a:endParaRPr lang="de-DE"/>
          </a:p>
        </p:txBody>
      </p:sp>
      <p:pic>
        <p:nvPicPr>
          <p:cNvPr id="16" name="Picture 2" descr="Portail pédagogique : mathématiques - la ruche">
            <a:extLst>
              <a:ext uri="{FF2B5EF4-FFF2-40B4-BE49-F238E27FC236}">
                <a16:creationId xmlns:a16="http://schemas.microsoft.com/office/drawing/2014/main" id="{1666F00D-6B5B-4D88-BC73-E171E4C4F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234C97D-E70F-422E-BCB7-52089B26DA3A}"/>
              </a:ext>
            </a:extLst>
          </p:cNvPr>
          <p:cNvSpPr txBox="1"/>
          <p:nvPr/>
        </p:nvSpPr>
        <p:spPr>
          <a:xfrm>
            <a:off x="7992665" y="2289571"/>
            <a:ext cx="3534964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Essaimage :</a:t>
            </a:r>
          </a:p>
          <a:p>
            <a:r>
              <a:rPr lang="en-US"/>
              <a:t>- Perte en production de miel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Objectif : </a:t>
            </a:r>
          </a:p>
          <a:p>
            <a:r>
              <a:rPr lang="en-US"/>
              <a:t>Déterminer lorsque la ruche est en essaimage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555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05DE3-FB66-4240-8900-BA983B4A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 - </a:t>
            </a:r>
            <a:r>
              <a:rPr lang="en-US" err="1">
                <a:cs typeface="Calibri Light"/>
              </a:rPr>
              <a:t>Organisation</a:t>
            </a:r>
            <a:r>
              <a:rPr lang="en-US">
                <a:cs typeface="Calibri Light"/>
              </a:rPr>
              <a:t> du temps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3671F2-7B5B-4FCB-B223-24460573B2D9}"/>
              </a:ext>
            </a:extLst>
          </p:cNvPr>
          <p:cNvSpPr txBox="1"/>
          <p:nvPr/>
        </p:nvSpPr>
        <p:spPr>
          <a:xfrm>
            <a:off x="1176046" y="1989172"/>
            <a:ext cx="4394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cs typeface="Calibri"/>
              </a:rPr>
              <a:t>Planning : </a:t>
            </a:r>
            <a:r>
              <a:rPr lang="en-US" sz="2000" dirty="0" err="1">
                <a:cs typeface="Calibri"/>
              </a:rPr>
              <a:t>previonnel</a:t>
            </a:r>
            <a:endParaRPr lang="en-US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DFEA688-E3FE-49D8-AA5D-AC5C096B5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4154" y="2091258"/>
            <a:ext cx="3060700" cy="796862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15547E-CA3D-49C4-A224-D4BCAA6E8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9</a:t>
            </a:fld>
            <a:endParaRPr lang="de-DE"/>
          </a:p>
        </p:txBody>
      </p:sp>
      <p:pic>
        <p:nvPicPr>
          <p:cNvPr id="7" name="Picture 2" descr="Portail pédagogique : mathématiques - la ruche">
            <a:extLst>
              <a:ext uri="{FF2B5EF4-FFF2-40B4-BE49-F238E27FC236}">
                <a16:creationId xmlns:a16="http://schemas.microsoft.com/office/drawing/2014/main" id="{2962BF91-07EF-445C-AA29-12726809D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26" y="36350"/>
            <a:ext cx="754613" cy="54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7" descr="Une image contenant shoji, bâtiment, mots croisés&#10;&#10;Description générée automatiquement">
            <a:extLst>
              <a:ext uri="{FF2B5EF4-FFF2-40B4-BE49-F238E27FC236}">
                <a16:creationId xmlns:a16="http://schemas.microsoft.com/office/drawing/2014/main" id="{602719DE-9A18-4410-97B9-ECC10A29C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14" y="3540868"/>
            <a:ext cx="11156429" cy="197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22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Grand écran</PresentationFormat>
  <Paragraphs>170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Wingdings 3</vt:lpstr>
      <vt:lpstr>Ion</vt:lpstr>
      <vt:lpstr>Présentation</vt:lpstr>
      <vt:lpstr>Présentation PowerPoint</vt:lpstr>
      <vt:lpstr>I – Presentation du projet</vt:lpstr>
      <vt:lpstr>A – Description du projet </vt:lpstr>
      <vt:lpstr>A – Description du projet </vt:lpstr>
      <vt:lpstr>A – Description du projet </vt:lpstr>
      <vt:lpstr>A – Description du projet </vt:lpstr>
      <vt:lpstr>B –  Le phenomene d'essaimage</vt:lpstr>
      <vt:lpstr>C - Organisation du temps</vt:lpstr>
      <vt:lpstr>II – Realisation</vt:lpstr>
      <vt:lpstr>A – Recapitulatif du travail effectué </vt:lpstr>
      <vt:lpstr>A – Recapitulatif du travail effectué </vt:lpstr>
      <vt:lpstr>A – Recapitulatif du travail effectué </vt:lpstr>
      <vt:lpstr>A – Recapitulatif du travail effectué </vt:lpstr>
      <vt:lpstr>A – Recapitulatif du travail effectué </vt:lpstr>
      <vt:lpstr>     A – Recapitulatif du travail effectué  </vt:lpstr>
      <vt:lpstr>     A – Recapitulatif du travail effectué  </vt:lpstr>
      <vt:lpstr>B – Avancement depuis Janvier 2021</vt:lpstr>
      <vt:lpstr>B – Avancement depuis Janvier 2021</vt:lpstr>
      <vt:lpstr> B – Avancement depuis janvier 2021 </vt:lpstr>
      <vt:lpstr> B – Avancement depuis janvier 2021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</dc:title>
  <dc:creator>Yanis Khilifi</dc:creator>
  <cp:lastModifiedBy>Valentin kipfer</cp:lastModifiedBy>
  <cp:revision>1</cp:revision>
  <dcterms:created xsi:type="dcterms:W3CDTF">2021-01-15T06:06:14Z</dcterms:created>
  <dcterms:modified xsi:type="dcterms:W3CDTF">2021-04-29T21:43:03Z</dcterms:modified>
</cp:coreProperties>
</file>

<file path=docProps/thumbnail.jpeg>
</file>